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6" r:id="rId3"/>
    <p:sldId id="323" r:id="rId4"/>
    <p:sldId id="324" r:id="rId5"/>
    <p:sldId id="325" r:id="rId6"/>
    <p:sldId id="322" r:id="rId7"/>
    <p:sldId id="317" r:id="rId8"/>
    <p:sldId id="327" r:id="rId9"/>
    <p:sldId id="315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81" d="100"/>
          <a:sy n="81" d="100"/>
        </p:scale>
        <p:origin x="55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59B34-DA6A-464E-9334-8944A92F6B4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013D25-270E-4CEF-952B-C4AB8BE02993}">
      <dgm:prSet/>
      <dgm:spPr/>
      <dgm:t>
        <a:bodyPr/>
        <a:lstStyle/>
        <a:p>
          <a:pPr>
            <a:defRPr b="1"/>
          </a:pPr>
          <a:r>
            <a:rPr lang="en-US"/>
            <a:t>8 weeks out</a:t>
          </a:r>
        </a:p>
      </dgm:t>
    </dgm:pt>
    <dgm:pt modelId="{ACB73FF3-9A89-4DDE-B22D-40830D891955}" type="parTrans" cxnId="{61D9203A-CA8D-4301-AA5D-5D8A3BB3C7E6}">
      <dgm:prSet/>
      <dgm:spPr/>
      <dgm:t>
        <a:bodyPr/>
        <a:lstStyle/>
        <a:p>
          <a:endParaRPr lang="en-US"/>
        </a:p>
      </dgm:t>
    </dgm:pt>
    <dgm:pt modelId="{3F96348A-1363-4052-8DC0-B5C208E6B9DB}" type="sibTrans" cxnId="{61D9203A-CA8D-4301-AA5D-5D8A3BB3C7E6}">
      <dgm:prSet/>
      <dgm:spPr/>
      <dgm:t>
        <a:bodyPr/>
        <a:lstStyle/>
        <a:p>
          <a:endParaRPr lang="en-US"/>
        </a:p>
      </dgm:t>
    </dgm:pt>
    <dgm:pt modelId="{F1926AC6-AB0D-43F2-9B7C-9705F3A1DB55}">
      <dgm:prSet/>
      <dgm:spPr/>
      <dgm:t>
        <a:bodyPr/>
        <a:lstStyle/>
        <a:p>
          <a:r>
            <a:rPr lang="en-US"/>
            <a:t>Coordination with City/County partnerships</a:t>
          </a:r>
        </a:p>
      </dgm:t>
    </dgm:pt>
    <dgm:pt modelId="{9546400D-9765-4296-A83D-A0B13D63C373}" type="parTrans" cxnId="{ADEE2DC8-AECD-43CC-8F41-5F2ED42C9B50}">
      <dgm:prSet/>
      <dgm:spPr/>
      <dgm:t>
        <a:bodyPr/>
        <a:lstStyle/>
        <a:p>
          <a:endParaRPr lang="en-US"/>
        </a:p>
      </dgm:t>
    </dgm:pt>
    <dgm:pt modelId="{7B6D68D3-9C5D-43F2-95F9-AE1E2437B145}" type="sibTrans" cxnId="{ADEE2DC8-AECD-43CC-8F41-5F2ED42C9B50}">
      <dgm:prSet/>
      <dgm:spPr/>
      <dgm:t>
        <a:bodyPr/>
        <a:lstStyle/>
        <a:p>
          <a:endParaRPr lang="en-US"/>
        </a:p>
      </dgm:t>
    </dgm:pt>
    <dgm:pt modelId="{10575190-C112-48D3-94FC-61ACB88EA9F6}">
      <dgm:prSet/>
      <dgm:spPr/>
      <dgm:t>
        <a:bodyPr/>
        <a:lstStyle/>
        <a:p>
          <a:r>
            <a:rPr lang="en-US"/>
            <a:t>Subcommittee presentation - public</a:t>
          </a:r>
        </a:p>
      </dgm:t>
    </dgm:pt>
    <dgm:pt modelId="{E2A6ECED-5921-494B-B226-8649DE55334D}" type="parTrans" cxnId="{6F9B5018-7A74-42E0-9310-B6781FD99243}">
      <dgm:prSet/>
      <dgm:spPr/>
      <dgm:t>
        <a:bodyPr/>
        <a:lstStyle/>
        <a:p>
          <a:endParaRPr lang="en-US"/>
        </a:p>
      </dgm:t>
    </dgm:pt>
    <dgm:pt modelId="{C8620749-91C8-40AF-B7DC-C3D8911D28C3}" type="sibTrans" cxnId="{6F9B5018-7A74-42E0-9310-B6781FD99243}">
      <dgm:prSet/>
      <dgm:spPr/>
      <dgm:t>
        <a:bodyPr/>
        <a:lstStyle/>
        <a:p>
          <a:endParaRPr lang="en-US"/>
        </a:p>
      </dgm:t>
    </dgm:pt>
    <dgm:pt modelId="{BA6E78CC-6AF6-438C-85ED-4C46416742DB}">
      <dgm:prSet/>
      <dgm:spPr/>
      <dgm:t>
        <a:bodyPr/>
        <a:lstStyle/>
        <a:p>
          <a:pPr>
            <a:defRPr b="1"/>
          </a:pPr>
          <a:r>
            <a:rPr lang="en-US"/>
            <a:t>7 weeks out</a:t>
          </a:r>
        </a:p>
      </dgm:t>
    </dgm:pt>
    <dgm:pt modelId="{F8ACDC3F-039E-4A65-A3B5-F86346AE9A27}" type="parTrans" cxnId="{DC76D9E1-2768-41D3-8056-C5BEBD0E9FCC}">
      <dgm:prSet/>
      <dgm:spPr/>
      <dgm:t>
        <a:bodyPr/>
        <a:lstStyle/>
        <a:p>
          <a:endParaRPr lang="en-US"/>
        </a:p>
      </dgm:t>
    </dgm:pt>
    <dgm:pt modelId="{5F87C52C-C2F5-4C2B-8538-7C40FA02C7DA}" type="sibTrans" cxnId="{DC76D9E1-2768-41D3-8056-C5BEBD0E9FCC}">
      <dgm:prSet/>
      <dgm:spPr/>
      <dgm:t>
        <a:bodyPr/>
        <a:lstStyle/>
        <a:p>
          <a:endParaRPr lang="en-US"/>
        </a:p>
      </dgm:t>
    </dgm:pt>
    <dgm:pt modelId="{25DBC440-7FBD-4CD3-A457-864A6E2638A9}">
      <dgm:prSet/>
      <dgm:spPr/>
      <dgm:t>
        <a:bodyPr/>
        <a:lstStyle/>
        <a:p>
          <a:r>
            <a:rPr lang="en-US"/>
            <a:t>Block walking surrounding businesses</a:t>
          </a:r>
        </a:p>
      </dgm:t>
    </dgm:pt>
    <dgm:pt modelId="{B4ADCC78-2FB6-4877-9217-56F1E7E60726}" type="parTrans" cxnId="{CE36AA2A-5CE9-4DCC-8055-B3083B8A9710}">
      <dgm:prSet/>
      <dgm:spPr/>
      <dgm:t>
        <a:bodyPr/>
        <a:lstStyle/>
        <a:p>
          <a:endParaRPr lang="en-US"/>
        </a:p>
      </dgm:t>
    </dgm:pt>
    <dgm:pt modelId="{1ECB7E4B-1A33-4479-93B1-6E40D42B7842}" type="sibTrans" cxnId="{CE36AA2A-5CE9-4DCC-8055-B3083B8A9710}">
      <dgm:prSet/>
      <dgm:spPr/>
      <dgm:t>
        <a:bodyPr/>
        <a:lstStyle/>
        <a:p>
          <a:endParaRPr lang="en-US"/>
        </a:p>
      </dgm:t>
    </dgm:pt>
    <dgm:pt modelId="{ADAAAEAF-B0DC-4475-BCC4-950A9473B505}">
      <dgm:prSet/>
      <dgm:spPr/>
      <dgm:t>
        <a:bodyPr/>
        <a:lstStyle/>
        <a:p>
          <a:r>
            <a:rPr lang="en-US"/>
            <a:t>Called/emailed surrounding businesses </a:t>
          </a:r>
        </a:p>
      </dgm:t>
    </dgm:pt>
    <dgm:pt modelId="{1A4352B7-59F3-4ABC-9AF0-E63EB383DE85}" type="parTrans" cxnId="{DB3F2F49-2996-4A43-8CC4-4E166A0D384F}">
      <dgm:prSet/>
      <dgm:spPr/>
      <dgm:t>
        <a:bodyPr/>
        <a:lstStyle/>
        <a:p>
          <a:endParaRPr lang="en-US"/>
        </a:p>
      </dgm:t>
    </dgm:pt>
    <dgm:pt modelId="{DA133ACF-3222-404B-9B35-095E0FD09E0D}" type="sibTrans" cxnId="{DB3F2F49-2996-4A43-8CC4-4E166A0D384F}">
      <dgm:prSet/>
      <dgm:spPr/>
      <dgm:t>
        <a:bodyPr/>
        <a:lstStyle/>
        <a:p>
          <a:endParaRPr lang="en-US"/>
        </a:p>
      </dgm:t>
    </dgm:pt>
    <dgm:pt modelId="{C3CD1E49-32DF-4DF3-BE94-5A64FFD834C3}">
      <dgm:prSet/>
      <dgm:spPr/>
      <dgm:t>
        <a:bodyPr/>
        <a:lstStyle/>
        <a:p>
          <a:pPr>
            <a:defRPr b="1"/>
          </a:pPr>
          <a:r>
            <a:rPr lang="en-US"/>
            <a:t>5 weeks out</a:t>
          </a:r>
        </a:p>
      </dgm:t>
    </dgm:pt>
    <dgm:pt modelId="{1C206D7C-96E4-4C4A-945C-6F2103B6E228}" type="parTrans" cxnId="{41ECD9CD-D762-4385-AF47-8D6F533EFBE7}">
      <dgm:prSet/>
      <dgm:spPr/>
      <dgm:t>
        <a:bodyPr/>
        <a:lstStyle/>
        <a:p>
          <a:endParaRPr lang="en-US"/>
        </a:p>
      </dgm:t>
    </dgm:pt>
    <dgm:pt modelId="{DDCE7C64-E436-4F9B-9A4B-556B83A89BB1}" type="sibTrans" cxnId="{41ECD9CD-D762-4385-AF47-8D6F533EFBE7}">
      <dgm:prSet/>
      <dgm:spPr/>
      <dgm:t>
        <a:bodyPr/>
        <a:lstStyle/>
        <a:p>
          <a:endParaRPr lang="en-US"/>
        </a:p>
      </dgm:t>
    </dgm:pt>
    <dgm:pt modelId="{8C24AAE6-A3C6-4628-B460-A8A2D328E302}">
      <dgm:prSet/>
      <dgm:spPr/>
      <dgm:t>
        <a:bodyPr/>
        <a:lstStyle/>
        <a:p>
          <a:r>
            <a:rPr lang="en-US"/>
            <a:t>Post on NextDoor App</a:t>
          </a:r>
        </a:p>
      </dgm:t>
    </dgm:pt>
    <dgm:pt modelId="{CF42380E-B6D2-4D00-8258-ED6414FE89F4}" type="parTrans" cxnId="{6DCCB511-90E3-41A0-942F-46AFA35980EA}">
      <dgm:prSet/>
      <dgm:spPr/>
      <dgm:t>
        <a:bodyPr/>
        <a:lstStyle/>
        <a:p>
          <a:endParaRPr lang="en-US"/>
        </a:p>
      </dgm:t>
    </dgm:pt>
    <dgm:pt modelId="{3FC31BB8-250E-489B-B36D-6FFF2AC43A0E}" type="sibTrans" cxnId="{6DCCB511-90E3-41A0-942F-46AFA35980EA}">
      <dgm:prSet/>
      <dgm:spPr/>
      <dgm:t>
        <a:bodyPr/>
        <a:lstStyle/>
        <a:p>
          <a:endParaRPr lang="en-US"/>
        </a:p>
      </dgm:t>
    </dgm:pt>
    <dgm:pt modelId="{F94DF5BA-8801-4125-B1EC-F58B1F3BB8D9}">
      <dgm:prSet/>
      <dgm:spPr/>
      <dgm:t>
        <a:bodyPr/>
        <a:lstStyle/>
        <a:p>
          <a:r>
            <a:rPr lang="en-US"/>
            <a:t>Eblast communication – weekly newsletter</a:t>
          </a:r>
        </a:p>
      </dgm:t>
    </dgm:pt>
    <dgm:pt modelId="{EC82B760-9018-4C7D-94E1-7DCCE59D9C98}" type="parTrans" cxnId="{5EBC268B-783C-4708-8ACA-3EA935D68F87}">
      <dgm:prSet/>
      <dgm:spPr/>
      <dgm:t>
        <a:bodyPr/>
        <a:lstStyle/>
        <a:p>
          <a:endParaRPr lang="en-US"/>
        </a:p>
      </dgm:t>
    </dgm:pt>
    <dgm:pt modelId="{569C48E6-051F-4F1B-8616-7FA4401A894B}" type="sibTrans" cxnId="{5EBC268B-783C-4708-8ACA-3EA935D68F87}">
      <dgm:prSet/>
      <dgm:spPr/>
      <dgm:t>
        <a:bodyPr/>
        <a:lstStyle/>
        <a:p>
          <a:endParaRPr lang="en-US"/>
        </a:p>
      </dgm:t>
    </dgm:pt>
    <dgm:pt modelId="{5F74A074-0136-48F7-B1E7-D76E694EAC9A}">
      <dgm:prSet/>
      <dgm:spPr/>
      <dgm:t>
        <a:bodyPr/>
        <a:lstStyle/>
        <a:p>
          <a:r>
            <a:rPr lang="en-US"/>
            <a:t>Available on website</a:t>
          </a:r>
        </a:p>
      </dgm:t>
    </dgm:pt>
    <dgm:pt modelId="{CA1DA7EB-DC02-40FB-8C4A-8200926C81B1}" type="parTrans" cxnId="{22CB5AC9-21F7-4EC0-BE33-F1F58771631B}">
      <dgm:prSet/>
      <dgm:spPr/>
      <dgm:t>
        <a:bodyPr/>
        <a:lstStyle/>
        <a:p>
          <a:endParaRPr lang="en-US"/>
        </a:p>
      </dgm:t>
    </dgm:pt>
    <dgm:pt modelId="{57EF33A7-5E29-4F5A-84D1-A0ECF45DCDB9}" type="sibTrans" cxnId="{22CB5AC9-21F7-4EC0-BE33-F1F58771631B}">
      <dgm:prSet/>
      <dgm:spPr/>
      <dgm:t>
        <a:bodyPr/>
        <a:lstStyle/>
        <a:p>
          <a:endParaRPr lang="en-US"/>
        </a:p>
      </dgm:t>
    </dgm:pt>
    <dgm:pt modelId="{A30B6CF5-FC40-4FB1-9C72-24E31C2CC650}">
      <dgm:prSet/>
      <dgm:spPr/>
      <dgm:t>
        <a:bodyPr/>
        <a:lstStyle/>
        <a:p>
          <a:r>
            <a:rPr lang="en-US"/>
            <a:t>Sent information to community partners for sharing</a:t>
          </a:r>
        </a:p>
      </dgm:t>
    </dgm:pt>
    <dgm:pt modelId="{40397B27-C72D-4E02-A99F-D73A3AEBB1B8}" type="parTrans" cxnId="{49221381-CEE1-4480-8D0F-D664BCB17E58}">
      <dgm:prSet/>
      <dgm:spPr/>
      <dgm:t>
        <a:bodyPr/>
        <a:lstStyle/>
        <a:p>
          <a:endParaRPr lang="en-US"/>
        </a:p>
      </dgm:t>
    </dgm:pt>
    <dgm:pt modelId="{63BE4E43-B9C1-4793-B5A7-031C0E856FEB}" type="sibTrans" cxnId="{49221381-CEE1-4480-8D0F-D664BCB17E58}">
      <dgm:prSet/>
      <dgm:spPr/>
      <dgm:t>
        <a:bodyPr/>
        <a:lstStyle/>
        <a:p>
          <a:endParaRPr lang="en-US"/>
        </a:p>
      </dgm:t>
    </dgm:pt>
    <dgm:pt modelId="{08018E64-5AD1-4EBE-A74B-8640CC620999}">
      <dgm:prSet/>
      <dgm:spPr/>
      <dgm:t>
        <a:bodyPr/>
        <a:lstStyle/>
        <a:p>
          <a:pPr>
            <a:defRPr b="1"/>
          </a:pPr>
          <a:r>
            <a:rPr lang="en-US"/>
            <a:t>3 weeks out</a:t>
          </a:r>
        </a:p>
      </dgm:t>
    </dgm:pt>
    <dgm:pt modelId="{E25BC103-3DEF-4294-A278-D975F96C104B}" type="parTrans" cxnId="{6313AFCF-4C37-47FC-BF28-80C4753FFB23}">
      <dgm:prSet/>
      <dgm:spPr/>
      <dgm:t>
        <a:bodyPr/>
        <a:lstStyle/>
        <a:p>
          <a:endParaRPr lang="en-US"/>
        </a:p>
      </dgm:t>
    </dgm:pt>
    <dgm:pt modelId="{6CF87622-377E-421C-AF83-9D89172A36B2}" type="sibTrans" cxnId="{6313AFCF-4C37-47FC-BF28-80C4753FFB23}">
      <dgm:prSet/>
      <dgm:spPr/>
      <dgm:t>
        <a:bodyPr/>
        <a:lstStyle/>
        <a:p>
          <a:endParaRPr lang="en-US"/>
        </a:p>
      </dgm:t>
    </dgm:pt>
    <dgm:pt modelId="{0249728E-299D-4A3D-A5E6-349B1EAC4A3A}">
      <dgm:prSet/>
      <dgm:spPr/>
      <dgm:t>
        <a:bodyPr/>
        <a:lstStyle/>
        <a:p>
          <a:r>
            <a:rPr lang="en-US"/>
            <a:t>Mailed/emailed flyers to surrounding businesses</a:t>
          </a:r>
        </a:p>
      </dgm:t>
    </dgm:pt>
    <dgm:pt modelId="{A0E43D42-D8BD-43C4-ACA8-52CAE30700A5}" type="parTrans" cxnId="{70D53B37-D504-4692-AE79-83584365546F}">
      <dgm:prSet/>
      <dgm:spPr/>
      <dgm:t>
        <a:bodyPr/>
        <a:lstStyle/>
        <a:p>
          <a:endParaRPr lang="en-US"/>
        </a:p>
      </dgm:t>
    </dgm:pt>
    <dgm:pt modelId="{EBA20FBB-F885-40CD-B8E2-A9E30F7553F5}" type="sibTrans" cxnId="{70D53B37-D504-4692-AE79-83584365546F}">
      <dgm:prSet/>
      <dgm:spPr/>
      <dgm:t>
        <a:bodyPr/>
        <a:lstStyle/>
        <a:p>
          <a:endParaRPr lang="en-US"/>
        </a:p>
      </dgm:t>
    </dgm:pt>
    <dgm:pt modelId="{F6CFC1C5-CAE6-4CEF-89AE-6B668EC75BE8}">
      <dgm:prSet/>
      <dgm:spPr/>
      <dgm:t>
        <a:bodyPr/>
        <a:lstStyle/>
        <a:p>
          <a:r>
            <a:rPr lang="en-US"/>
            <a:t>Social media sharing</a:t>
          </a:r>
        </a:p>
      </dgm:t>
    </dgm:pt>
    <dgm:pt modelId="{C638D4D3-358A-43AE-9D15-7FC97E0FDDB8}" type="parTrans" cxnId="{AAC92D6C-F925-4B23-A4EE-477E52B4FADE}">
      <dgm:prSet/>
      <dgm:spPr/>
      <dgm:t>
        <a:bodyPr/>
        <a:lstStyle/>
        <a:p>
          <a:endParaRPr lang="en-US"/>
        </a:p>
      </dgm:t>
    </dgm:pt>
    <dgm:pt modelId="{0000BFA9-05E1-43E0-B25D-0F3CC92B85FF}" type="sibTrans" cxnId="{AAC92D6C-F925-4B23-A4EE-477E52B4FADE}">
      <dgm:prSet/>
      <dgm:spPr/>
      <dgm:t>
        <a:bodyPr/>
        <a:lstStyle/>
        <a:p>
          <a:endParaRPr lang="en-US"/>
        </a:p>
      </dgm:t>
    </dgm:pt>
    <dgm:pt modelId="{62485A42-5ABA-473A-9600-81005CBD85D7}">
      <dgm:prSet/>
      <dgm:spPr/>
      <dgm:t>
        <a:bodyPr/>
        <a:lstStyle/>
        <a:p>
          <a:pPr>
            <a:defRPr b="1"/>
          </a:pPr>
          <a:r>
            <a:rPr lang="en-US"/>
            <a:t>2 weeks out</a:t>
          </a:r>
        </a:p>
      </dgm:t>
    </dgm:pt>
    <dgm:pt modelId="{43C736B5-2A8F-4D2E-A995-DFD74466CE74}" type="parTrans" cxnId="{EB2901B0-AE6F-4137-B81C-D6341C5F8238}">
      <dgm:prSet/>
      <dgm:spPr/>
      <dgm:t>
        <a:bodyPr/>
        <a:lstStyle/>
        <a:p>
          <a:endParaRPr lang="en-US"/>
        </a:p>
      </dgm:t>
    </dgm:pt>
    <dgm:pt modelId="{17890AC7-67FF-4A6D-9667-F3204921BF90}" type="sibTrans" cxnId="{EB2901B0-AE6F-4137-B81C-D6341C5F8238}">
      <dgm:prSet/>
      <dgm:spPr/>
      <dgm:t>
        <a:bodyPr/>
        <a:lstStyle/>
        <a:p>
          <a:endParaRPr lang="en-US"/>
        </a:p>
      </dgm:t>
    </dgm:pt>
    <dgm:pt modelId="{108DD772-171E-4940-982E-3BEADE37DCF8}">
      <dgm:prSet/>
      <dgm:spPr/>
      <dgm:t>
        <a:bodyPr/>
        <a:lstStyle/>
        <a:p>
          <a:r>
            <a:rPr lang="en-US"/>
            <a:t>Media advisory</a:t>
          </a:r>
        </a:p>
      </dgm:t>
    </dgm:pt>
    <dgm:pt modelId="{5F089DB4-CC9B-4195-B1A2-CCB75D9FFE3A}" type="parTrans" cxnId="{5799B258-434D-46EA-982A-A70EBC76B83B}">
      <dgm:prSet/>
      <dgm:spPr/>
      <dgm:t>
        <a:bodyPr/>
        <a:lstStyle/>
        <a:p>
          <a:endParaRPr lang="en-US"/>
        </a:p>
      </dgm:t>
    </dgm:pt>
    <dgm:pt modelId="{59A0DCF9-8C4B-426D-BC5B-E20CFDA576B7}" type="sibTrans" cxnId="{5799B258-434D-46EA-982A-A70EBC76B83B}">
      <dgm:prSet/>
      <dgm:spPr/>
      <dgm:t>
        <a:bodyPr/>
        <a:lstStyle/>
        <a:p>
          <a:endParaRPr lang="en-US"/>
        </a:p>
      </dgm:t>
    </dgm:pt>
    <dgm:pt modelId="{6C3EB635-5324-46CE-A0E3-3E2A4647082E}">
      <dgm:prSet/>
      <dgm:spPr/>
      <dgm:t>
        <a:bodyPr/>
        <a:lstStyle/>
        <a:p>
          <a:r>
            <a:rPr lang="en-US"/>
            <a:t>Reminder email to all businesses</a:t>
          </a:r>
        </a:p>
      </dgm:t>
    </dgm:pt>
    <dgm:pt modelId="{4ABCED8C-8985-4D58-8067-28B974E15030}" type="parTrans" cxnId="{2CC7F448-DB52-4A63-A5F9-CAC51BC4D0A0}">
      <dgm:prSet/>
      <dgm:spPr/>
      <dgm:t>
        <a:bodyPr/>
        <a:lstStyle/>
        <a:p>
          <a:endParaRPr lang="en-US"/>
        </a:p>
      </dgm:t>
    </dgm:pt>
    <dgm:pt modelId="{95BE9D36-9031-40CE-9553-0AF2B9F6192B}" type="sibTrans" cxnId="{2CC7F448-DB52-4A63-A5F9-CAC51BC4D0A0}">
      <dgm:prSet/>
      <dgm:spPr/>
      <dgm:t>
        <a:bodyPr/>
        <a:lstStyle/>
        <a:p>
          <a:endParaRPr lang="en-US"/>
        </a:p>
      </dgm:t>
    </dgm:pt>
    <dgm:pt modelId="{1035C9FB-F9AF-454F-8425-B888FEBC2C79}">
      <dgm:prSet/>
      <dgm:spPr/>
      <dgm:t>
        <a:bodyPr/>
        <a:lstStyle/>
        <a:p>
          <a:r>
            <a:rPr lang="en-US"/>
            <a:t>Reminder post on NextDoor app</a:t>
          </a:r>
        </a:p>
      </dgm:t>
    </dgm:pt>
    <dgm:pt modelId="{58979DA6-DB18-42E6-9CAB-123542939560}" type="parTrans" cxnId="{51C5E971-E346-4316-B095-6E83F241025C}">
      <dgm:prSet/>
      <dgm:spPr/>
      <dgm:t>
        <a:bodyPr/>
        <a:lstStyle/>
        <a:p>
          <a:endParaRPr lang="en-US"/>
        </a:p>
      </dgm:t>
    </dgm:pt>
    <dgm:pt modelId="{4C381F60-8315-4E5B-BD86-D6032DF1A400}" type="sibTrans" cxnId="{51C5E971-E346-4316-B095-6E83F241025C}">
      <dgm:prSet/>
      <dgm:spPr/>
      <dgm:t>
        <a:bodyPr/>
        <a:lstStyle/>
        <a:p>
          <a:endParaRPr lang="en-US"/>
        </a:p>
      </dgm:t>
    </dgm:pt>
    <dgm:pt modelId="{8075C07A-658E-41D2-B2BA-5AB50BC59103}" type="pres">
      <dgm:prSet presAssocID="{F2D59B34-DA6A-464E-9334-8944A92F6B49}" presName="root" presStyleCnt="0">
        <dgm:presLayoutVars>
          <dgm:dir/>
          <dgm:resizeHandles val="exact"/>
        </dgm:presLayoutVars>
      </dgm:prSet>
      <dgm:spPr/>
    </dgm:pt>
    <dgm:pt modelId="{CD3630A4-E044-4D77-83B3-3BE5489F3754}" type="pres">
      <dgm:prSet presAssocID="{FB013D25-270E-4CEF-952B-C4AB8BE02993}" presName="compNode" presStyleCnt="0"/>
      <dgm:spPr/>
    </dgm:pt>
    <dgm:pt modelId="{ED956F55-9C8D-447C-988E-59368FB1CF27}" type="pres">
      <dgm:prSet presAssocID="{FB013D25-270E-4CEF-952B-C4AB8BE0299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F7E4471D-7CA4-4149-BB75-698DB56381A1}" type="pres">
      <dgm:prSet presAssocID="{FB013D25-270E-4CEF-952B-C4AB8BE02993}" presName="iconSpace" presStyleCnt="0"/>
      <dgm:spPr/>
    </dgm:pt>
    <dgm:pt modelId="{4BBB49E0-9697-47D2-834C-DB7EEBA2B25B}" type="pres">
      <dgm:prSet presAssocID="{FB013D25-270E-4CEF-952B-C4AB8BE02993}" presName="parTx" presStyleLbl="revTx" presStyleIdx="0" presStyleCnt="10">
        <dgm:presLayoutVars>
          <dgm:chMax val="0"/>
          <dgm:chPref val="0"/>
        </dgm:presLayoutVars>
      </dgm:prSet>
      <dgm:spPr/>
    </dgm:pt>
    <dgm:pt modelId="{3DE6F2A1-6609-4E66-83E5-10DDAAA5AAB4}" type="pres">
      <dgm:prSet presAssocID="{FB013D25-270E-4CEF-952B-C4AB8BE02993}" presName="txSpace" presStyleCnt="0"/>
      <dgm:spPr/>
    </dgm:pt>
    <dgm:pt modelId="{4358294B-D441-4B9D-B8BD-937F47FE5554}" type="pres">
      <dgm:prSet presAssocID="{FB013D25-270E-4CEF-952B-C4AB8BE02993}" presName="desTx" presStyleLbl="revTx" presStyleIdx="1" presStyleCnt="10">
        <dgm:presLayoutVars/>
      </dgm:prSet>
      <dgm:spPr/>
    </dgm:pt>
    <dgm:pt modelId="{7BCF92F9-7381-4B9F-9881-F8EBD33A64C9}" type="pres">
      <dgm:prSet presAssocID="{3F96348A-1363-4052-8DC0-B5C208E6B9DB}" presName="sibTrans" presStyleCnt="0"/>
      <dgm:spPr/>
    </dgm:pt>
    <dgm:pt modelId="{9994E83C-6FAE-4FD7-8708-80372BEFA1CA}" type="pres">
      <dgm:prSet presAssocID="{BA6E78CC-6AF6-438C-85ED-4C46416742DB}" presName="compNode" presStyleCnt="0"/>
      <dgm:spPr/>
    </dgm:pt>
    <dgm:pt modelId="{E430AA2B-9A91-41D7-8712-A2A72898C745}" type="pres">
      <dgm:prSet presAssocID="{BA6E78CC-6AF6-438C-85ED-4C46416742D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926D266E-EDB0-4748-849E-3E084D6011EC}" type="pres">
      <dgm:prSet presAssocID="{BA6E78CC-6AF6-438C-85ED-4C46416742DB}" presName="iconSpace" presStyleCnt="0"/>
      <dgm:spPr/>
    </dgm:pt>
    <dgm:pt modelId="{A9D07806-8748-480B-9016-D22E0FE93FBB}" type="pres">
      <dgm:prSet presAssocID="{BA6E78CC-6AF6-438C-85ED-4C46416742DB}" presName="parTx" presStyleLbl="revTx" presStyleIdx="2" presStyleCnt="10">
        <dgm:presLayoutVars>
          <dgm:chMax val="0"/>
          <dgm:chPref val="0"/>
        </dgm:presLayoutVars>
      </dgm:prSet>
      <dgm:spPr/>
    </dgm:pt>
    <dgm:pt modelId="{10B51730-8586-4F14-86BC-196727A0AA81}" type="pres">
      <dgm:prSet presAssocID="{BA6E78CC-6AF6-438C-85ED-4C46416742DB}" presName="txSpace" presStyleCnt="0"/>
      <dgm:spPr/>
    </dgm:pt>
    <dgm:pt modelId="{2F4AAC3F-9B2A-477C-A8D2-B11D01EE0350}" type="pres">
      <dgm:prSet presAssocID="{BA6E78CC-6AF6-438C-85ED-4C46416742DB}" presName="desTx" presStyleLbl="revTx" presStyleIdx="3" presStyleCnt="10">
        <dgm:presLayoutVars/>
      </dgm:prSet>
      <dgm:spPr/>
    </dgm:pt>
    <dgm:pt modelId="{6CCD3F04-5E5B-411F-BC0D-0C865DC4C20D}" type="pres">
      <dgm:prSet presAssocID="{5F87C52C-C2F5-4C2B-8538-7C40FA02C7DA}" presName="sibTrans" presStyleCnt="0"/>
      <dgm:spPr/>
    </dgm:pt>
    <dgm:pt modelId="{2CAA6E68-9465-44C2-B188-F91FA8C6268A}" type="pres">
      <dgm:prSet presAssocID="{C3CD1E49-32DF-4DF3-BE94-5A64FFD834C3}" presName="compNode" presStyleCnt="0"/>
      <dgm:spPr/>
    </dgm:pt>
    <dgm:pt modelId="{AC818527-F948-41D8-B416-E41D63B1BAFE}" type="pres">
      <dgm:prSet presAssocID="{C3CD1E49-32DF-4DF3-BE94-5A64FFD834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09548056-3794-4B3B-96D4-D9DA29F6D6BA}" type="pres">
      <dgm:prSet presAssocID="{C3CD1E49-32DF-4DF3-BE94-5A64FFD834C3}" presName="iconSpace" presStyleCnt="0"/>
      <dgm:spPr/>
    </dgm:pt>
    <dgm:pt modelId="{91F0A285-F7C8-4714-A359-B306FE9BB905}" type="pres">
      <dgm:prSet presAssocID="{C3CD1E49-32DF-4DF3-BE94-5A64FFD834C3}" presName="parTx" presStyleLbl="revTx" presStyleIdx="4" presStyleCnt="10">
        <dgm:presLayoutVars>
          <dgm:chMax val="0"/>
          <dgm:chPref val="0"/>
        </dgm:presLayoutVars>
      </dgm:prSet>
      <dgm:spPr/>
    </dgm:pt>
    <dgm:pt modelId="{0C16A535-C1C9-441C-9694-8334B49F6C62}" type="pres">
      <dgm:prSet presAssocID="{C3CD1E49-32DF-4DF3-BE94-5A64FFD834C3}" presName="txSpace" presStyleCnt="0"/>
      <dgm:spPr/>
    </dgm:pt>
    <dgm:pt modelId="{169BCB23-6659-4E49-A364-2C29409537B8}" type="pres">
      <dgm:prSet presAssocID="{C3CD1E49-32DF-4DF3-BE94-5A64FFD834C3}" presName="desTx" presStyleLbl="revTx" presStyleIdx="5" presStyleCnt="10">
        <dgm:presLayoutVars/>
      </dgm:prSet>
      <dgm:spPr/>
    </dgm:pt>
    <dgm:pt modelId="{1379839B-9AE3-4D8E-BC42-A04E3D8144CB}" type="pres">
      <dgm:prSet presAssocID="{DDCE7C64-E436-4F9B-9A4B-556B83A89BB1}" presName="sibTrans" presStyleCnt="0"/>
      <dgm:spPr/>
    </dgm:pt>
    <dgm:pt modelId="{1B455548-AD17-498E-8A75-A147CBBC0A67}" type="pres">
      <dgm:prSet presAssocID="{08018E64-5AD1-4EBE-A74B-8640CC620999}" presName="compNode" presStyleCnt="0"/>
      <dgm:spPr/>
    </dgm:pt>
    <dgm:pt modelId="{69163ACC-ACF5-42C1-A3C8-FB2204719105}" type="pres">
      <dgm:prSet presAssocID="{08018E64-5AD1-4EBE-A74B-8640CC62099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1FCBCC9-9C6C-4062-9AFE-294E44CEBCFC}" type="pres">
      <dgm:prSet presAssocID="{08018E64-5AD1-4EBE-A74B-8640CC620999}" presName="iconSpace" presStyleCnt="0"/>
      <dgm:spPr/>
    </dgm:pt>
    <dgm:pt modelId="{4D5FA732-93F1-41BB-BAF7-31A5708331EC}" type="pres">
      <dgm:prSet presAssocID="{08018E64-5AD1-4EBE-A74B-8640CC620999}" presName="parTx" presStyleLbl="revTx" presStyleIdx="6" presStyleCnt="10">
        <dgm:presLayoutVars>
          <dgm:chMax val="0"/>
          <dgm:chPref val="0"/>
        </dgm:presLayoutVars>
      </dgm:prSet>
      <dgm:spPr/>
    </dgm:pt>
    <dgm:pt modelId="{168CB47F-2225-4FF4-BC97-2E85E8CDF1FD}" type="pres">
      <dgm:prSet presAssocID="{08018E64-5AD1-4EBE-A74B-8640CC620999}" presName="txSpace" presStyleCnt="0"/>
      <dgm:spPr/>
    </dgm:pt>
    <dgm:pt modelId="{CA2D7C02-ABA2-4197-8E79-68A71A716017}" type="pres">
      <dgm:prSet presAssocID="{08018E64-5AD1-4EBE-A74B-8640CC620999}" presName="desTx" presStyleLbl="revTx" presStyleIdx="7" presStyleCnt="10">
        <dgm:presLayoutVars/>
      </dgm:prSet>
      <dgm:spPr/>
    </dgm:pt>
    <dgm:pt modelId="{53B46C84-2C6B-411C-9D04-5C1242FD305E}" type="pres">
      <dgm:prSet presAssocID="{6CF87622-377E-421C-AF83-9D89172A36B2}" presName="sibTrans" presStyleCnt="0"/>
      <dgm:spPr/>
    </dgm:pt>
    <dgm:pt modelId="{B51F525D-0392-4EB2-B576-F04471109FAC}" type="pres">
      <dgm:prSet presAssocID="{62485A42-5ABA-473A-9600-81005CBD85D7}" presName="compNode" presStyleCnt="0"/>
      <dgm:spPr/>
    </dgm:pt>
    <dgm:pt modelId="{52CC69EF-7BA5-472B-9D22-03B530AF58F2}" type="pres">
      <dgm:prSet presAssocID="{62485A42-5ABA-473A-9600-81005CBD85D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FD8F4B9-B8D3-473D-B30F-60B61E72F88E}" type="pres">
      <dgm:prSet presAssocID="{62485A42-5ABA-473A-9600-81005CBD85D7}" presName="iconSpace" presStyleCnt="0"/>
      <dgm:spPr/>
    </dgm:pt>
    <dgm:pt modelId="{E14C31EF-4C80-40E6-BF60-166CF164B463}" type="pres">
      <dgm:prSet presAssocID="{62485A42-5ABA-473A-9600-81005CBD85D7}" presName="parTx" presStyleLbl="revTx" presStyleIdx="8" presStyleCnt="10">
        <dgm:presLayoutVars>
          <dgm:chMax val="0"/>
          <dgm:chPref val="0"/>
        </dgm:presLayoutVars>
      </dgm:prSet>
      <dgm:spPr/>
    </dgm:pt>
    <dgm:pt modelId="{4DC381B6-3632-45BF-B916-859B04100694}" type="pres">
      <dgm:prSet presAssocID="{62485A42-5ABA-473A-9600-81005CBD85D7}" presName="txSpace" presStyleCnt="0"/>
      <dgm:spPr/>
    </dgm:pt>
    <dgm:pt modelId="{322B0E9B-1D2C-443B-84A8-BBA7341A52F9}" type="pres">
      <dgm:prSet presAssocID="{62485A42-5ABA-473A-9600-81005CBD85D7}" presName="desTx" presStyleLbl="revTx" presStyleIdx="9" presStyleCnt="10">
        <dgm:presLayoutVars/>
      </dgm:prSet>
      <dgm:spPr/>
    </dgm:pt>
  </dgm:ptLst>
  <dgm:cxnLst>
    <dgm:cxn modelId="{4C153003-89CD-4A80-8EE0-E9275515A417}" type="presOf" srcId="{08018E64-5AD1-4EBE-A74B-8640CC620999}" destId="{4D5FA732-93F1-41BB-BAF7-31A5708331EC}" srcOrd="0" destOrd="0" presId="urn:microsoft.com/office/officeart/2018/5/layout/CenteredIconLabelDescriptionList"/>
    <dgm:cxn modelId="{6DCCB511-90E3-41A0-942F-46AFA35980EA}" srcId="{C3CD1E49-32DF-4DF3-BE94-5A64FFD834C3}" destId="{8C24AAE6-A3C6-4628-B460-A8A2D328E302}" srcOrd="0" destOrd="0" parTransId="{CF42380E-B6D2-4D00-8258-ED6414FE89F4}" sibTransId="{3FC31BB8-250E-489B-B36D-6FFF2AC43A0E}"/>
    <dgm:cxn modelId="{6F9B5018-7A74-42E0-9310-B6781FD99243}" srcId="{FB013D25-270E-4CEF-952B-C4AB8BE02993}" destId="{10575190-C112-48D3-94FC-61ACB88EA9F6}" srcOrd="1" destOrd="0" parTransId="{E2A6ECED-5921-494B-B226-8649DE55334D}" sibTransId="{C8620749-91C8-40AF-B7DC-C3D8911D28C3}"/>
    <dgm:cxn modelId="{21E43821-773C-42C3-A597-8E9A1EBFA76F}" type="presOf" srcId="{F6CFC1C5-CAE6-4CEF-89AE-6B668EC75BE8}" destId="{CA2D7C02-ABA2-4197-8E79-68A71A716017}" srcOrd="0" destOrd="1" presId="urn:microsoft.com/office/officeart/2018/5/layout/CenteredIconLabelDescriptionList"/>
    <dgm:cxn modelId="{CE36AA2A-5CE9-4DCC-8055-B3083B8A9710}" srcId="{BA6E78CC-6AF6-438C-85ED-4C46416742DB}" destId="{25DBC440-7FBD-4CD3-A457-864A6E2638A9}" srcOrd="0" destOrd="0" parTransId="{B4ADCC78-2FB6-4877-9217-56F1E7E60726}" sibTransId="{1ECB7E4B-1A33-4479-93B1-6E40D42B7842}"/>
    <dgm:cxn modelId="{9D541A32-B7D6-47E1-91E2-2C6837FFCDDA}" type="presOf" srcId="{8C24AAE6-A3C6-4628-B460-A8A2D328E302}" destId="{169BCB23-6659-4E49-A364-2C29409537B8}" srcOrd="0" destOrd="0" presId="urn:microsoft.com/office/officeart/2018/5/layout/CenteredIconLabelDescriptionList"/>
    <dgm:cxn modelId="{70D53B37-D504-4692-AE79-83584365546F}" srcId="{08018E64-5AD1-4EBE-A74B-8640CC620999}" destId="{0249728E-299D-4A3D-A5E6-349B1EAC4A3A}" srcOrd="0" destOrd="0" parTransId="{A0E43D42-D8BD-43C4-ACA8-52CAE30700A5}" sibTransId="{EBA20FBB-F885-40CD-B8E2-A9E30F7553F5}"/>
    <dgm:cxn modelId="{61D9203A-CA8D-4301-AA5D-5D8A3BB3C7E6}" srcId="{F2D59B34-DA6A-464E-9334-8944A92F6B49}" destId="{FB013D25-270E-4CEF-952B-C4AB8BE02993}" srcOrd="0" destOrd="0" parTransId="{ACB73FF3-9A89-4DDE-B22D-40830D891955}" sibTransId="{3F96348A-1363-4052-8DC0-B5C208E6B9DB}"/>
    <dgm:cxn modelId="{03037A47-DA86-4FB2-950A-C3826DA8B431}" type="presOf" srcId="{F1926AC6-AB0D-43F2-9B7C-9705F3A1DB55}" destId="{4358294B-D441-4B9D-B8BD-937F47FE5554}" srcOrd="0" destOrd="0" presId="urn:microsoft.com/office/officeart/2018/5/layout/CenteredIconLabelDescriptionList"/>
    <dgm:cxn modelId="{2CC7F448-DB52-4A63-A5F9-CAC51BC4D0A0}" srcId="{62485A42-5ABA-473A-9600-81005CBD85D7}" destId="{6C3EB635-5324-46CE-A0E3-3E2A4647082E}" srcOrd="1" destOrd="0" parTransId="{4ABCED8C-8985-4D58-8067-28B974E15030}" sibTransId="{95BE9D36-9031-40CE-9553-0AF2B9F6192B}"/>
    <dgm:cxn modelId="{DB3F2F49-2996-4A43-8CC4-4E166A0D384F}" srcId="{BA6E78CC-6AF6-438C-85ED-4C46416742DB}" destId="{ADAAAEAF-B0DC-4475-BCC4-950A9473B505}" srcOrd="1" destOrd="0" parTransId="{1A4352B7-59F3-4ABC-9AF0-E63EB383DE85}" sibTransId="{DA133ACF-3222-404B-9B35-095E0FD09E0D}"/>
    <dgm:cxn modelId="{AAC92D6C-F925-4B23-A4EE-477E52B4FADE}" srcId="{08018E64-5AD1-4EBE-A74B-8640CC620999}" destId="{F6CFC1C5-CAE6-4CEF-89AE-6B668EC75BE8}" srcOrd="1" destOrd="0" parTransId="{C638D4D3-358A-43AE-9D15-7FC97E0FDDB8}" sibTransId="{0000BFA9-05E1-43E0-B25D-0F3CC92B85FF}"/>
    <dgm:cxn modelId="{56AA3A4C-73BB-4A1E-8C8A-7477D6C01A7C}" type="presOf" srcId="{10575190-C112-48D3-94FC-61ACB88EA9F6}" destId="{4358294B-D441-4B9D-B8BD-937F47FE5554}" srcOrd="0" destOrd="1" presId="urn:microsoft.com/office/officeart/2018/5/layout/CenteredIconLabelDescriptionList"/>
    <dgm:cxn modelId="{51C5E971-E346-4316-B095-6E83F241025C}" srcId="{62485A42-5ABA-473A-9600-81005CBD85D7}" destId="{1035C9FB-F9AF-454F-8425-B888FEBC2C79}" srcOrd="2" destOrd="0" parTransId="{58979DA6-DB18-42E6-9CAB-123542939560}" sibTransId="{4C381F60-8315-4E5B-BD86-D6032DF1A400}"/>
    <dgm:cxn modelId="{BF150158-2DC0-4A73-81B5-E1797520EB90}" type="presOf" srcId="{25DBC440-7FBD-4CD3-A457-864A6E2638A9}" destId="{2F4AAC3F-9B2A-477C-A8D2-B11D01EE0350}" srcOrd="0" destOrd="0" presId="urn:microsoft.com/office/officeart/2018/5/layout/CenteredIconLabelDescriptionList"/>
    <dgm:cxn modelId="{5799B258-434D-46EA-982A-A70EBC76B83B}" srcId="{62485A42-5ABA-473A-9600-81005CBD85D7}" destId="{108DD772-171E-4940-982E-3BEADE37DCF8}" srcOrd="0" destOrd="0" parTransId="{5F089DB4-CC9B-4195-B1A2-CCB75D9FFE3A}" sibTransId="{59A0DCF9-8C4B-426D-BC5B-E20CFDA576B7}"/>
    <dgm:cxn modelId="{354C1D7F-6194-4EF4-BE73-8C0745011138}" type="presOf" srcId="{1035C9FB-F9AF-454F-8425-B888FEBC2C79}" destId="{322B0E9B-1D2C-443B-84A8-BBA7341A52F9}" srcOrd="0" destOrd="2" presId="urn:microsoft.com/office/officeart/2018/5/layout/CenteredIconLabelDescriptionList"/>
    <dgm:cxn modelId="{49221381-CEE1-4480-8D0F-D664BCB17E58}" srcId="{C3CD1E49-32DF-4DF3-BE94-5A64FFD834C3}" destId="{A30B6CF5-FC40-4FB1-9C72-24E31C2CC650}" srcOrd="3" destOrd="0" parTransId="{40397B27-C72D-4E02-A99F-D73A3AEBB1B8}" sibTransId="{63BE4E43-B9C1-4793-B5A7-031C0E856FEB}"/>
    <dgm:cxn modelId="{5EBC268B-783C-4708-8ACA-3EA935D68F87}" srcId="{C3CD1E49-32DF-4DF3-BE94-5A64FFD834C3}" destId="{F94DF5BA-8801-4125-B1EC-F58B1F3BB8D9}" srcOrd="1" destOrd="0" parTransId="{EC82B760-9018-4C7D-94E1-7DCCE59D9C98}" sibTransId="{569C48E6-051F-4F1B-8616-7FA4401A894B}"/>
    <dgm:cxn modelId="{F7557A92-85EA-4CE7-B81A-9107CB171FEF}" type="presOf" srcId="{BA6E78CC-6AF6-438C-85ED-4C46416742DB}" destId="{A9D07806-8748-480B-9016-D22E0FE93FBB}" srcOrd="0" destOrd="0" presId="urn:microsoft.com/office/officeart/2018/5/layout/CenteredIconLabelDescriptionList"/>
    <dgm:cxn modelId="{A55502A5-608A-4A78-BB0E-05FA6E0FCB00}" type="presOf" srcId="{A30B6CF5-FC40-4FB1-9C72-24E31C2CC650}" destId="{169BCB23-6659-4E49-A364-2C29409537B8}" srcOrd="0" destOrd="3" presId="urn:microsoft.com/office/officeart/2018/5/layout/CenteredIconLabelDescriptionList"/>
    <dgm:cxn modelId="{EB2901B0-AE6F-4137-B81C-D6341C5F8238}" srcId="{F2D59B34-DA6A-464E-9334-8944A92F6B49}" destId="{62485A42-5ABA-473A-9600-81005CBD85D7}" srcOrd="4" destOrd="0" parTransId="{43C736B5-2A8F-4D2E-A995-DFD74466CE74}" sibTransId="{17890AC7-67FF-4A6D-9667-F3204921BF90}"/>
    <dgm:cxn modelId="{8BDE46B6-AC3E-4557-A8D7-A04F97D259AD}" type="presOf" srcId="{F94DF5BA-8801-4125-B1EC-F58B1F3BB8D9}" destId="{169BCB23-6659-4E49-A364-2C29409537B8}" srcOrd="0" destOrd="1" presId="urn:microsoft.com/office/officeart/2018/5/layout/CenteredIconLabelDescriptionList"/>
    <dgm:cxn modelId="{BFC95EBD-3E09-4254-AE0E-4C9C3CA9C1FF}" type="presOf" srcId="{5F74A074-0136-48F7-B1E7-D76E694EAC9A}" destId="{169BCB23-6659-4E49-A364-2C29409537B8}" srcOrd="0" destOrd="2" presId="urn:microsoft.com/office/officeart/2018/5/layout/CenteredIconLabelDescriptionList"/>
    <dgm:cxn modelId="{73B968C2-F7B6-417F-B60B-82C10247E31C}" type="presOf" srcId="{ADAAAEAF-B0DC-4475-BCC4-950A9473B505}" destId="{2F4AAC3F-9B2A-477C-A8D2-B11D01EE0350}" srcOrd="0" destOrd="1" presId="urn:microsoft.com/office/officeart/2018/5/layout/CenteredIconLabelDescriptionList"/>
    <dgm:cxn modelId="{ADEE2DC8-AECD-43CC-8F41-5F2ED42C9B50}" srcId="{FB013D25-270E-4CEF-952B-C4AB8BE02993}" destId="{F1926AC6-AB0D-43F2-9B7C-9705F3A1DB55}" srcOrd="0" destOrd="0" parTransId="{9546400D-9765-4296-A83D-A0B13D63C373}" sibTransId="{7B6D68D3-9C5D-43F2-95F9-AE1E2437B145}"/>
    <dgm:cxn modelId="{22CB5AC9-21F7-4EC0-BE33-F1F58771631B}" srcId="{C3CD1E49-32DF-4DF3-BE94-5A64FFD834C3}" destId="{5F74A074-0136-48F7-B1E7-D76E694EAC9A}" srcOrd="2" destOrd="0" parTransId="{CA1DA7EB-DC02-40FB-8C4A-8200926C81B1}" sibTransId="{57EF33A7-5E29-4F5A-84D1-A0ECF45DCDB9}"/>
    <dgm:cxn modelId="{41ECD9CD-D762-4385-AF47-8D6F533EFBE7}" srcId="{F2D59B34-DA6A-464E-9334-8944A92F6B49}" destId="{C3CD1E49-32DF-4DF3-BE94-5A64FFD834C3}" srcOrd="2" destOrd="0" parTransId="{1C206D7C-96E4-4C4A-945C-6F2103B6E228}" sibTransId="{DDCE7C64-E436-4F9B-9A4B-556B83A89BB1}"/>
    <dgm:cxn modelId="{5DA1B3CE-D0BF-4CBD-971B-25008188EB38}" type="presOf" srcId="{6C3EB635-5324-46CE-A0E3-3E2A4647082E}" destId="{322B0E9B-1D2C-443B-84A8-BBA7341A52F9}" srcOrd="0" destOrd="1" presId="urn:microsoft.com/office/officeart/2018/5/layout/CenteredIconLabelDescriptionList"/>
    <dgm:cxn modelId="{9E9BC2CE-BD2C-4E5B-B400-829058B49EF1}" type="presOf" srcId="{F2D59B34-DA6A-464E-9334-8944A92F6B49}" destId="{8075C07A-658E-41D2-B2BA-5AB50BC59103}" srcOrd="0" destOrd="0" presId="urn:microsoft.com/office/officeart/2018/5/layout/CenteredIconLabelDescriptionList"/>
    <dgm:cxn modelId="{6313AFCF-4C37-47FC-BF28-80C4753FFB23}" srcId="{F2D59B34-DA6A-464E-9334-8944A92F6B49}" destId="{08018E64-5AD1-4EBE-A74B-8640CC620999}" srcOrd="3" destOrd="0" parTransId="{E25BC103-3DEF-4294-A278-D975F96C104B}" sibTransId="{6CF87622-377E-421C-AF83-9D89172A36B2}"/>
    <dgm:cxn modelId="{FC66CBDD-2619-488C-BA13-16C78E44F8E4}" type="presOf" srcId="{62485A42-5ABA-473A-9600-81005CBD85D7}" destId="{E14C31EF-4C80-40E6-BF60-166CF164B463}" srcOrd="0" destOrd="0" presId="urn:microsoft.com/office/officeart/2018/5/layout/CenteredIconLabelDescriptionList"/>
    <dgm:cxn modelId="{DC76D9E1-2768-41D3-8056-C5BEBD0E9FCC}" srcId="{F2D59B34-DA6A-464E-9334-8944A92F6B49}" destId="{BA6E78CC-6AF6-438C-85ED-4C46416742DB}" srcOrd="1" destOrd="0" parTransId="{F8ACDC3F-039E-4A65-A3B5-F86346AE9A27}" sibTransId="{5F87C52C-C2F5-4C2B-8538-7C40FA02C7DA}"/>
    <dgm:cxn modelId="{9E7EF6EC-A842-42F1-B763-9F1B82E92463}" type="presOf" srcId="{FB013D25-270E-4CEF-952B-C4AB8BE02993}" destId="{4BBB49E0-9697-47D2-834C-DB7EEBA2B25B}" srcOrd="0" destOrd="0" presId="urn:microsoft.com/office/officeart/2018/5/layout/CenteredIconLabelDescriptionList"/>
    <dgm:cxn modelId="{5175D9F6-9B0E-4EB7-96F7-CAA40FEE4812}" type="presOf" srcId="{0249728E-299D-4A3D-A5E6-349B1EAC4A3A}" destId="{CA2D7C02-ABA2-4197-8E79-68A71A716017}" srcOrd="0" destOrd="0" presId="urn:microsoft.com/office/officeart/2018/5/layout/CenteredIconLabelDescriptionList"/>
    <dgm:cxn modelId="{5CABACF8-8762-4D73-AA44-C18A65A1F2D2}" type="presOf" srcId="{C3CD1E49-32DF-4DF3-BE94-5A64FFD834C3}" destId="{91F0A285-F7C8-4714-A359-B306FE9BB905}" srcOrd="0" destOrd="0" presId="urn:microsoft.com/office/officeart/2018/5/layout/CenteredIconLabelDescriptionList"/>
    <dgm:cxn modelId="{0E2303FF-C7B0-44ED-8976-B0235AAA21FE}" type="presOf" srcId="{108DD772-171E-4940-982E-3BEADE37DCF8}" destId="{322B0E9B-1D2C-443B-84A8-BBA7341A52F9}" srcOrd="0" destOrd="0" presId="urn:microsoft.com/office/officeart/2018/5/layout/CenteredIconLabelDescriptionList"/>
    <dgm:cxn modelId="{DED6658E-DDCA-4F18-BC3F-6AD8A376A742}" type="presParOf" srcId="{8075C07A-658E-41D2-B2BA-5AB50BC59103}" destId="{CD3630A4-E044-4D77-83B3-3BE5489F3754}" srcOrd="0" destOrd="0" presId="urn:microsoft.com/office/officeart/2018/5/layout/CenteredIconLabelDescriptionList"/>
    <dgm:cxn modelId="{72AC570E-5AD2-4210-A267-570567048C35}" type="presParOf" srcId="{CD3630A4-E044-4D77-83B3-3BE5489F3754}" destId="{ED956F55-9C8D-447C-988E-59368FB1CF27}" srcOrd="0" destOrd="0" presId="urn:microsoft.com/office/officeart/2018/5/layout/CenteredIconLabelDescriptionList"/>
    <dgm:cxn modelId="{C10521B9-823B-4F4B-AE83-4AA3DE0B0D8E}" type="presParOf" srcId="{CD3630A4-E044-4D77-83B3-3BE5489F3754}" destId="{F7E4471D-7CA4-4149-BB75-698DB56381A1}" srcOrd="1" destOrd="0" presId="urn:microsoft.com/office/officeart/2018/5/layout/CenteredIconLabelDescriptionList"/>
    <dgm:cxn modelId="{BE6A76B7-C6CB-435D-ABAF-19579CDFC781}" type="presParOf" srcId="{CD3630A4-E044-4D77-83B3-3BE5489F3754}" destId="{4BBB49E0-9697-47D2-834C-DB7EEBA2B25B}" srcOrd="2" destOrd="0" presId="urn:microsoft.com/office/officeart/2018/5/layout/CenteredIconLabelDescriptionList"/>
    <dgm:cxn modelId="{B7576314-C449-4FE7-B4B1-A151E50E88B9}" type="presParOf" srcId="{CD3630A4-E044-4D77-83B3-3BE5489F3754}" destId="{3DE6F2A1-6609-4E66-83E5-10DDAAA5AAB4}" srcOrd="3" destOrd="0" presId="urn:microsoft.com/office/officeart/2018/5/layout/CenteredIconLabelDescriptionList"/>
    <dgm:cxn modelId="{F748B13C-A94F-4C1F-90FE-A5B9CC5AD1F6}" type="presParOf" srcId="{CD3630A4-E044-4D77-83B3-3BE5489F3754}" destId="{4358294B-D441-4B9D-B8BD-937F47FE5554}" srcOrd="4" destOrd="0" presId="urn:microsoft.com/office/officeart/2018/5/layout/CenteredIconLabelDescriptionList"/>
    <dgm:cxn modelId="{B299AAB8-2082-4B72-A4D0-6424B0071314}" type="presParOf" srcId="{8075C07A-658E-41D2-B2BA-5AB50BC59103}" destId="{7BCF92F9-7381-4B9F-9881-F8EBD33A64C9}" srcOrd="1" destOrd="0" presId="urn:microsoft.com/office/officeart/2018/5/layout/CenteredIconLabelDescriptionList"/>
    <dgm:cxn modelId="{17C815F9-63CA-4764-B4C0-23A3281C3B38}" type="presParOf" srcId="{8075C07A-658E-41D2-B2BA-5AB50BC59103}" destId="{9994E83C-6FAE-4FD7-8708-80372BEFA1CA}" srcOrd="2" destOrd="0" presId="urn:microsoft.com/office/officeart/2018/5/layout/CenteredIconLabelDescriptionList"/>
    <dgm:cxn modelId="{2EE7A622-C041-4CFE-828A-0BCDF01A0F1A}" type="presParOf" srcId="{9994E83C-6FAE-4FD7-8708-80372BEFA1CA}" destId="{E430AA2B-9A91-41D7-8712-A2A72898C745}" srcOrd="0" destOrd="0" presId="urn:microsoft.com/office/officeart/2018/5/layout/CenteredIconLabelDescriptionList"/>
    <dgm:cxn modelId="{EEF7B08B-5FCE-4A1B-926E-A64AA0D269F6}" type="presParOf" srcId="{9994E83C-6FAE-4FD7-8708-80372BEFA1CA}" destId="{926D266E-EDB0-4748-849E-3E084D6011EC}" srcOrd="1" destOrd="0" presId="urn:microsoft.com/office/officeart/2018/5/layout/CenteredIconLabelDescriptionList"/>
    <dgm:cxn modelId="{0E3BAB40-48C2-4928-8067-3715F59069C3}" type="presParOf" srcId="{9994E83C-6FAE-4FD7-8708-80372BEFA1CA}" destId="{A9D07806-8748-480B-9016-D22E0FE93FBB}" srcOrd="2" destOrd="0" presId="urn:microsoft.com/office/officeart/2018/5/layout/CenteredIconLabelDescriptionList"/>
    <dgm:cxn modelId="{5EB0A277-0FBB-4FFB-848A-549ED7F68CDD}" type="presParOf" srcId="{9994E83C-6FAE-4FD7-8708-80372BEFA1CA}" destId="{10B51730-8586-4F14-86BC-196727A0AA81}" srcOrd="3" destOrd="0" presId="urn:microsoft.com/office/officeart/2018/5/layout/CenteredIconLabelDescriptionList"/>
    <dgm:cxn modelId="{2FE58F19-C95E-4C2A-B53E-30B668B99D9D}" type="presParOf" srcId="{9994E83C-6FAE-4FD7-8708-80372BEFA1CA}" destId="{2F4AAC3F-9B2A-477C-A8D2-B11D01EE0350}" srcOrd="4" destOrd="0" presId="urn:microsoft.com/office/officeart/2018/5/layout/CenteredIconLabelDescriptionList"/>
    <dgm:cxn modelId="{D5427861-1396-4FA1-A104-7880087307A6}" type="presParOf" srcId="{8075C07A-658E-41D2-B2BA-5AB50BC59103}" destId="{6CCD3F04-5E5B-411F-BC0D-0C865DC4C20D}" srcOrd="3" destOrd="0" presId="urn:microsoft.com/office/officeart/2018/5/layout/CenteredIconLabelDescriptionList"/>
    <dgm:cxn modelId="{6DC55635-6425-4796-BDDA-B0CC5DC0AC7B}" type="presParOf" srcId="{8075C07A-658E-41D2-B2BA-5AB50BC59103}" destId="{2CAA6E68-9465-44C2-B188-F91FA8C6268A}" srcOrd="4" destOrd="0" presId="urn:microsoft.com/office/officeart/2018/5/layout/CenteredIconLabelDescriptionList"/>
    <dgm:cxn modelId="{8644D52A-1077-4D65-9651-95CC4DAA5300}" type="presParOf" srcId="{2CAA6E68-9465-44C2-B188-F91FA8C6268A}" destId="{AC818527-F948-41D8-B416-E41D63B1BAFE}" srcOrd="0" destOrd="0" presId="urn:microsoft.com/office/officeart/2018/5/layout/CenteredIconLabelDescriptionList"/>
    <dgm:cxn modelId="{8538F784-5894-4F6B-B494-21CCEA778CC9}" type="presParOf" srcId="{2CAA6E68-9465-44C2-B188-F91FA8C6268A}" destId="{09548056-3794-4B3B-96D4-D9DA29F6D6BA}" srcOrd="1" destOrd="0" presId="urn:microsoft.com/office/officeart/2018/5/layout/CenteredIconLabelDescriptionList"/>
    <dgm:cxn modelId="{4768AA6B-99D6-4316-A6CF-214CA914795B}" type="presParOf" srcId="{2CAA6E68-9465-44C2-B188-F91FA8C6268A}" destId="{91F0A285-F7C8-4714-A359-B306FE9BB905}" srcOrd="2" destOrd="0" presId="urn:microsoft.com/office/officeart/2018/5/layout/CenteredIconLabelDescriptionList"/>
    <dgm:cxn modelId="{9E05F2BC-85C0-442F-8379-84F9357AF478}" type="presParOf" srcId="{2CAA6E68-9465-44C2-B188-F91FA8C6268A}" destId="{0C16A535-C1C9-441C-9694-8334B49F6C62}" srcOrd="3" destOrd="0" presId="urn:microsoft.com/office/officeart/2018/5/layout/CenteredIconLabelDescriptionList"/>
    <dgm:cxn modelId="{EA1C6AB0-2439-4B05-8DF0-211FC3F20448}" type="presParOf" srcId="{2CAA6E68-9465-44C2-B188-F91FA8C6268A}" destId="{169BCB23-6659-4E49-A364-2C29409537B8}" srcOrd="4" destOrd="0" presId="urn:microsoft.com/office/officeart/2018/5/layout/CenteredIconLabelDescriptionList"/>
    <dgm:cxn modelId="{823A8EE1-ECA8-4BA6-9FF7-3F5C6EC6E828}" type="presParOf" srcId="{8075C07A-658E-41D2-B2BA-5AB50BC59103}" destId="{1379839B-9AE3-4D8E-BC42-A04E3D8144CB}" srcOrd="5" destOrd="0" presId="urn:microsoft.com/office/officeart/2018/5/layout/CenteredIconLabelDescriptionList"/>
    <dgm:cxn modelId="{9D2D26F5-5C05-4E82-A34C-A8582C89D08D}" type="presParOf" srcId="{8075C07A-658E-41D2-B2BA-5AB50BC59103}" destId="{1B455548-AD17-498E-8A75-A147CBBC0A67}" srcOrd="6" destOrd="0" presId="urn:microsoft.com/office/officeart/2018/5/layout/CenteredIconLabelDescriptionList"/>
    <dgm:cxn modelId="{07D70E5D-583C-48B7-B0AD-5B50396C5610}" type="presParOf" srcId="{1B455548-AD17-498E-8A75-A147CBBC0A67}" destId="{69163ACC-ACF5-42C1-A3C8-FB2204719105}" srcOrd="0" destOrd="0" presId="urn:microsoft.com/office/officeart/2018/5/layout/CenteredIconLabelDescriptionList"/>
    <dgm:cxn modelId="{DE5489B9-30E0-4B87-A359-D7F32036F897}" type="presParOf" srcId="{1B455548-AD17-498E-8A75-A147CBBC0A67}" destId="{21FCBCC9-9C6C-4062-9AFE-294E44CEBCFC}" srcOrd="1" destOrd="0" presId="urn:microsoft.com/office/officeart/2018/5/layout/CenteredIconLabelDescriptionList"/>
    <dgm:cxn modelId="{E89F6A6C-6FC1-477B-B3D6-3974AA59DD0D}" type="presParOf" srcId="{1B455548-AD17-498E-8A75-A147CBBC0A67}" destId="{4D5FA732-93F1-41BB-BAF7-31A5708331EC}" srcOrd="2" destOrd="0" presId="urn:microsoft.com/office/officeart/2018/5/layout/CenteredIconLabelDescriptionList"/>
    <dgm:cxn modelId="{2FB0EE28-A0A0-41B4-9336-A71A936A39C1}" type="presParOf" srcId="{1B455548-AD17-498E-8A75-A147CBBC0A67}" destId="{168CB47F-2225-4FF4-BC97-2E85E8CDF1FD}" srcOrd="3" destOrd="0" presId="urn:microsoft.com/office/officeart/2018/5/layout/CenteredIconLabelDescriptionList"/>
    <dgm:cxn modelId="{458D2E3F-70D5-4F30-B58D-2F159A709961}" type="presParOf" srcId="{1B455548-AD17-498E-8A75-A147CBBC0A67}" destId="{CA2D7C02-ABA2-4197-8E79-68A71A716017}" srcOrd="4" destOrd="0" presId="urn:microsoft.com/office/officeart/2018/5/layout/CenteredIconLabelDescriptionList"/>
    <dgm:cxn modelId="{022BD487-6A9B-4E97-A9C7-916253CFD1E2}" type="presParOf" srcId="{8075C07A-658E-41D2-B2BA-5AB50BC59103}" destId="{53B46C84-2C6B-411C-9D04-5C1242FD305E}" srcOrd="7" destOrd="0" presId="urn:microsoft.com/office/officeart/2018/5/layout/CenteredIconLabelDescriptionList"/>
    <dgm:cxn modelId="{C13E5803-88C9-4E52-B07F-FB8D715D3F7A}" type="presParOf" srcId="{8075C07A-658E-41D2-B2BA-5AB50BC59103}" destId="{B51F525D-0392-4EB2-B576-F04471109FAC}" srcOrd="8" destOrd="0" presId="urn:microsoft.com/office/officeart/2018/5/layout/CenteredIconLabelDescriptionList"/>
    <dgm:cxn modelId="{3037964A-5C0C-42F3-9576-9455D04782B4}" type="presParOf" srcId="{B51F525D-0392-4EB2-B576-F04471109FAC}" destId="{52CC69EF-7BA5-472B-9D22-03B530AF58F2}" srcOrd="0" destOrd="0" presId="urn:microsoft.com/office/officeart/2018/5/layout/CenteredIconLabelDescriptionList"/>
    <dgm:cxn modelId="{09826511-45DD-4FD8-9787-E042DBBFC2FD}" type="presParOf" srcId="{B51F525D-0392-4EB2-B576-F04471109FAC}" destId="{9FD8F4B9-B8D3-473D-B30F-60B61E72F88E}" srcOrd="1" destOrd="0" presId="urn:microsoft.com/office/officeart/2018/5/layout/CenteredIconLabelDescriptionList"/>
    <dgm:cxn modelId="{66FA64F3-6BA4-446A-8CA1-191B7ACD43AB}" type="presParOf" srcId="{B51F525D-0392-4EB2-B576-F04471109FAC}" destId="{E14C31EF-4C80-40E6-BF60-166CF164B463}" srcOrd="2" destOrd="0" presId="urn:microsoft.com/office/officeart/2018/5/layout/CenteredIconLabelDescriptionList"/>
    <dgm:cxn modelId="{7F7781F9-DBE7-4CBB-93C3-FBA86C19ECEC}" type="presParOf" srcId="{B51F525D-0392-4EB2-B576-F04471109FAC}" destId="{4DC381B6-3632-45BF-B916-859B04100694}" srcOrd="3" destOrd="0" presId="urn:microsoft.com/office/officeart/2018/5/layout/CenteredIconLabelDescriptionList"/>
    <dgm:cxn modelId="{A656F5BD-19B5-4A86-B8EB-C3FDEF88CC48}" type="presParOf" srcId="{B51F525D-0392-4EB2-B576-F04471109FAC}" destId="{322B0E9B-1D2C-443B-84A8-BBA7341A52F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6F55-9C8D-447C-988E-59368FB1CF27}">
      <dsp:nvSpPr>
        <dsp:cNvPr id="0" name=""/>
        <dsp:cNvSpPr/>
      </dsp:nvSpPr>
      <dsp:spPr>
        <a:xfrm>
          <a:off x="602725" y="830660"/>
          <a:ext cx="645257" cy="645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B49E0-9697-47D2-834C-DB7EEBA2B25B}">
      <dsp:nvSpPr>
        <dsp:cNvPr id="0" name=""/>
        <dsp:cNvSpPr/>
      </dsp:nvSpPr>
      <dsp:spPr>
        <a:xfrm>
          <a:off x="3557" y="1591640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8 weeks out</a:t>
          </a:r>
        </a:p>
      </dsp:txBody>
      <dsp:txXfrm>
        <a:off x="3557" y="1591640"/>
        <a:ext cx="1843593" cy="276539"/>
      </dsp:txXfrm>
    </dsp:sp>
    <dsp:sp modelId="{4358294B-D441-4B9D-B8BD-937F47FE5554}">
      <dsp:nvSpPr>
        <dsp:cNvPr id="0" name=""/>
        <dsp:cNvSpPr/>
      </dsp:nvSpPr>
      <dsp:spPr>
        <a:xfrm>
          <a:off x="3557" y="1922004"/>
          <a:ext cx="1843593" cy="159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Coordination with City/County partnerships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Subcommittee presentation - public</a:t>
          </a:r>
        </a:p>
      </dsp:txBody>
      <dsp:txXfrm>
        <a:off x="3557" y="1922004"/>
        <a:ext cx="1843593" cy="1599879"/>
      </dsp:txXfrm>
    </dsp:sp>
    <dsp:sp modelId="{E430AA2B-9A91-41D7-8712-A2A72898C745}">
      <dsp:nvSpPr>
        <dsp:cNvPr id="0" name=""/>
        <dsp:cNvSpPr/>
      </dsp:nvSpPr>
      <dsp:spPr>
        <a:xfrm>
          <a:off x="2768948" y="830660"/>
          <a:ext cx="645257" cy="645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07806-8748-480B-9016-D22E0FE93FBB}">
      <dsp:nvSpPr>
        <dsp:cNvPr id="0" name=""/>
        <dsp:cNvSpPr/>
      </dsp:nvSpPr>
      <dsp:spPr>
        <a:xfrm>
          <a:off x="2169780" y="1591640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7 weeks out</a:t>
          </a:r>
        </a:p>
      </dsp:txBody>
      <dsp:txXfrm>
        <a:off x="2169780" y="1591640"/>
        <a:ext cx="1843593" cy="276539"/>
      </dsp:txXfrm>
    </dsp:sp>
    <dsp:sp modelId="{2F4AAC3F-9B2A-477C-A8D2-B11D01EE0350}">
      <dsp:nvSpPr>
        <dsp:cNvPr id="0" name=""/>
        <dsp:cNvSpPr/>
      </dsp:nvSpPr>
      <dsp:spPr>
        <a:xfrm>
          <a:off x="2169780" y="1922004"/>
          <a:ext cx="1843593" cy="159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Block walking surrounding businesses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Called/emailed surrounding businesses </a:t>
          </a:r>
        </a:p>
      </dsp:txBody>
      <dsp:txXfrm>
        <a:off x="2169780" y="1922004"/>
        <a:ext cx="1843593" cy="1599879"/>
      </dsp:txXfrm>
    </dsp:sp>
    <dsp:sp modelId="{AC818527-F948-41D8-B416-E41D63B1BAFE}">
      <dsp:nvSpPr>
        <dsp:cNvPr id="0" name=""/>
        <dsp:cNvSpPr/>
      </dsp:nvSpPr>
      <dsp:spPr>
        <a:xfrm>
          <a:off x="4935171" y="830660"/>
          <a:ext cx="645257" cy="645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0A285-F7C8-4714-A359-B306FE9BB905}">
      <dsp:nvSpPr>
        <dsp:cNvPr id="0" name=""/>
        <dsp:cNvSpPr/>
      </dsp:nvSpPr>
      <dsp:spPr>
        <a:xfrm>
          <a:off x="4336003" y="1591640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5 weeks out</a:t>
          </a:r>
        </a:p>
      </dsp:txBody>
      <dsp:txXfrm>
        <a:off x="4336003" y="1591640"/>
        <a:ext cx="1843593" cy="276539"/>
      </dsp:txXfrm>
    </dsp:sp>
    <dsp:sp modelId="{169BCB23-6659-4E49-A364-2C29409537B8}">
      <dsp:nvSpPr>
        <dsp:cNvPr id="0" name=""/>
        <dsp:cNvSpPr/>
      </dsp:nvSpPr>
      <dsp:spPr>
        <a:xfrm>
          <a:off x="4336003" y="1922004"/>
          <a:ext cx="1843593" cy="159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Post on NextDoor App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Eblast communication – weekly newsletter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Available on website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Sent information to community partners for sharing</a:t>
          </a:r>
        </a:p>
      </dsp:txBody>
      <dsp:txXfrm>
        <a:off x="4336003" y="1922004"/>
        <a:ext cx="1843593" cy="1599879"/>
      </dsp:txXfrm>
    </dsp:sp>
    <dsp:sp modelId="{69163ACC-ACF5-42C1-A3C8-FB2204719105}">
      <dsp:nvSpPr>
        <dsp:cNvPr id="0" name=""/>
        <dsp:cNvSpPr/>
      </dsp:nvSpPr>
      <dsp:spPr>
        <a:xfrm>
          <a:off x="7101393" y="830660"/>
          <a:ext cx="645257" cy="645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A732-93F1-41BB-BAF7-31A5708331EC}">
      <dsp:nvSpPr>
        <dsp:cNvPr id="0" name=""/>
        <dsp:cNvSpPr/>
      </dsp:nvSpPr>
      <dsp:spPr>
        <a:xfrm>
          <a:off x="6502225" y="1591640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3 weeks out</a:t>
          </a:r>
        </a:p>
      </dsp:txBody>
      <dsp:txXfrm>
        <a:off x="6502225" y="1591640"/>
        <a:ext cx="1843593" cy="276539"/>
      </dsp:txXfrm>
    </dsp:sp>
    <dsp:sp modelId="{CA2D7C02-ABA2-4197-8E79-68A71A716017}">
      <dsp:nvSpPr>
        <dsp:cNvPr id="0" name=""/>
        <dsp:cNvSpPr/>
      </dsp:nvSpPr>
      <dsp:spPr>
        <a:xfrm>
          <a:off x="6502225" y="1922004"/>
          <a:ext cx="1843593" cy="159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Mailed/emailed flyers to surrounding businesses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 media sharing</a:t>
          </a:r>
        </a:p>
      </dsp:txBody>
      <dsp:txXfrm>
        <a:off x="6502225" y="1922004"/>
        <a:ext cx="1843593" cy="1599879"/>
      </dsp:txXfrm>
    </dsp:sp>
    <dsp:sp modelId="{52CC69EF-7BA5-472B-9D22-03B530AF58F2}">
      <dsp:nvSpPr>
        <dsp:cNvPr id="0" name=""/>
        <dsp:cNvSpPr/>
      </dsp:nvSpPr>
      <dsp:spPr>
        <a:xfrm>
          <a:off x="9267616" y="830660"/>
          <a:ext cx="645257" cy="645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C31EF-4C80-40E6-BF60-166CF164B463}">
      <dsp:nvSpPr>
        <dsp:cNvPr id="0" name=""/>
        <dsp:cNvSpPr/>
      </dsp:nvSpPr>
      <dsp:spPr>
        <a:xfrm>
          <a:off x="8668448" y="1591640"/>
          <a:ext cx="1843593" cy="27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2 weeks out</a:t>
          </a:r>
        </a:p>
      </dsp:txBody>
      <dsp:txXfrm>
        <a:off x="8668448" y="1591640"/>
        <a:ext cx="1843593" cy="276539"/>
      </dsp:txXfrm>
    </dsp:sp>
    <dsp:sp modelId="{322B0E9B-1D2C-443B-84A8-BBA7341A52F9}">
      <dsp:nvSpPr>
        <dsp:cNvPr id="0" name=""/>
        <dsp:cNvSpPr/>
      </dsp:nvSpPr>
      <dsp:spPr>
        <a:xfrm>
          <a:off x="8668448" y="1922004"/>
          <a:ext cx="1843593" cy="1599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Media advisory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Reminder email to all businesses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Reminder post on NextDoor app</a:t>
          </a:r>
        </a:p>
      </dsp:txBody>
      <dsp:txXfrm>
        <a:off x="8668448" y="1922004"/>
        <a:ext cx="1843593" cy="1599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9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5425664" y="4772853"/>
            <a:ext cx="122084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/>
              <a:t>March 12, 2020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street closure">
            <a:extLst>
              <a:ext uri="{FF2B5EF4-FFF2-40B4-BE49-F238E27FC236}">
                <a16:creationId xmlns:a16="http://schemas.microsoft.com/office/drawing/2014/main" id="{3FE9E854-E215-438D-A2E2-541FF97EE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22204"/>
          <a:stretch/>
        </p:blipFill>
        <p:spPr bwMode="auto">
          <a:xfrm>
            <a:off x="5878849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6C7E2-922A-4277-9C10-91945270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4737"/>
            <a:ext cx="12192000" cy="1833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65761A-6141-486C-8762-0B6BEE855B8D}"/>
              </a:ext>
            </a:extLst>
          </p:cNvPr>
          <p:cNvSpPr/>
          <p:nvPr/>
        </p:nvSpPr>
        <p:spPr>
          <a:xfrm>
            <a:off x="456107" y="1639503"/>
            <a:ext cx="5255393" cy="82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8CCDF-90E0-4FAD-A182-F48A7EF0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90" y="1639503"/>
            <a:ext cx="5714737" cy="2136007"/>
          </a:xfrm>
        </p:spPr>
        <p:txBody>
          <a:bodyPr>
            <a:normAutofit/>
          </a:bodyPr>
          <a:lstStyle/>
          <a:p>
            <a:r>
              <a:rPr lang="en-US" sz="7200" b="1" dirty="0"/>
              <a:t>Street Closure</a:t>
            </a:r>
            <a:br>
              <a:rPr lang="en-US" sz="7200" b="1" dirty="0"/>
            </a:br>
            <a:r>
              <a:rPr lang="en-US" sz="7200" b="1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105772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E7A34-9FD3-4B38-AB69-D4B394B4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1" y="1294411"/>
            <a:ext cx="11554131" cy="31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769ED-795D-4187-9B39-F154258E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75" y="1365662"/>
            <a:ext cx="12741328" cy="35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9F45FD-7A32-4690-B979-926614B6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9" y="1413164"/>
            <a:ext cx="11145635" cy="31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B7244AB-138F-4314-B47C-049DA9257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" y="721894"/>
            <a:ext cx="12183884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CCDF-90E0-4FAD-A182-F48A7EF0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Street Closure Coordination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65761A-6141-486C-8762-0B6BEE855B8D}"/>
              </a:ext>
            </a:extLst>
          </p:cNvPr>
          <p:cNvSpPr/>
          <p:nvPr/>
        </p:nvSpPr>
        <p:spPr>
          <a:xfrm>
            <a:off x="134734" y="1902593"/>
            <a:ext cx="5255393" cy="82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322B83CE-C965-42C3-8C21-0519C1CD3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7224"/>
              </p:ext>
            </p:extLst>
          </p:nvPr>
        </p:nvGraphicFramePr>
        <p:xfrm>
          <a:off x="838200" y="12527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22857EE-E0F5-4253-AD75-DABEF2ACAB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24737"/>
            <a:ext cx="12192000" cy="18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EBB812B-A71E-4995-8826-F054A6897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11" y="643467"/>
            <a:ext cx="5097526" cy="5571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FF6CBF-3603-4F3E-AAE4-6E5C1D032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69" y="3524870"/>
            <a:ext cx="4360431" cy="1539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C02BC-6680-45AC-AC10-2C832611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69" y="1396985"/>
            <a:ext cx="42386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2350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Std Book" panose="020B0502020204020303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</Words>
  <Application>Microsoft Office PowerPoint</Application>
  <PresentationFormat>Widescreen</PresentationFormat>
  <Paragraphs>26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Futura Std Book</vt:lpstr>
      <vt:lpstr>Office Theme</vt:lpstr>
      <vt:lpstr>PowerPoint Presentation</vt:lpstr>
      <vt:lpstr>Street Closure Updates</vt:lpstr>
      <vt:lpstr>PowerPoint Presentation</vt:lpstr>
      <vt:lpstr>PowerPoint Presentation</vt:lpstr>
      <vt:lpstr>PowerPoint Presentation</vt:lpstr>
      <vt:lpstr>PowerPoint Presentation</vt:lpstr>
      <vt:lpstr>Street Closure Coordination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Trevino-Ortega</dc:creator>
  <cp:lastModifiedBy>Monica Trevino-Ortega</cp:lastModifiedBy>
  <cp:revision>1</cp:revision>
  <dcterms:created xsi:type="dcterms:W3CDTF">2020-03-12T03:35:09Z</dcterms:created>
  <dcterms:modified xsi:type="dcterms:W3CDTF">2020-03-12T03:40:43Z</dcterms:modified>
</cp:coreProperties>
</file>