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432" r:id="rId3"/>
    <p:sldId id="441" r:id="rId4"/>
    <p:sldId id="480" r:id="rId5"/>
    <p:sldId id="459" r:id="rId6"/>
    <p:sldId id="474" r:id="rId7"/>
    <p:sldId id="550" r:id="rId8"/>
    <p:sldId id="465" r:id="rId9"/>
    <p:sldId id="454" r:id="rId10"/>
    <p:sldId id="416" r:id="rId11"/>
    <p:sldId id="461" r:id="rId12"/>
    <p:sldId id="445" r:id="rId13"/>
    <p:sldId id="473" r:id="rId14"/>
    <p:sldId id="549" r:id="rId15"/>
    <p:sldId id="425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07"/>
  </p:normalViewPr>
  <p:slideViewPr>
    <p:cSldViewPr snapToGrid="0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6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0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9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4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3/13/20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38A5-FEAD-434A-8311-374A31A565EF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834654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7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4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E47-0745-4E0B-8EA5-B673A5995650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834654"/>
            <a:ext cx="12192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7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4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0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802-C86D-4D65-A7CA-2962342D9FA0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1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95D9-8FD2-4B62-AD95-CF437098DA84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8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45A9-DF16-4981-99E0-A8761C55EDC0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25D-BE75-4D4C-BDD7-4A98A151F1DE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07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C636-B1EC-4B7F-8BAF-719D3A04ABA6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4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1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40A-542F-40C8-990D-BB25BCF5A035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7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5D2-94A8-4D04-B4F7-A544151A68FA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1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812D-F72F-4B3A-85AA-8AC519C7237E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10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801B-D9D3-43FD-8BA7-FB01EEF90577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69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834654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833B-EEBC-4C7F-90D1-9B75F46BBEB9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7"/>
            <a:ext cx="12192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4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670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7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0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5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726391"/>
            <a:ext cx="12192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3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833B-EEBC-4C7F-90D1-9B75F46BBEB9}" type="datetime1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726391"/>
            <a:ext cx="12192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7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4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3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4532785" y="4724723"/>
            <a:ext cx="300659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March 12, 2020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7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1.3 and Phase 2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792"/>
            <a:ext cx="4876801" cy="4032985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Design ongoing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Early Work Packages approved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March 2020:  Construction start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July 2020:  100% completion full design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September 2020:  Guaranteed Maximum Price from CMAR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96B57-532F-4482-B57A-37715B277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cture containing grass, building, water, table&#10;&#10;Description automatically generated">
            <a:extLst>
              <a:ext uri="{FF2B5EF4-FFF2-40B4-BE49-F238E27FC236}">
                <a16:creationId xmlns="" xmlns:a16="http://schemas.microsoft.com/office/drawing/2014/main" id="{BA8949CD-BA6C-47C5-8B49-4D5E7AFE5F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543050"/>
            <a:ext cx="6629400" cy="37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87" y="1547763"/>
            <a:ext cx="5354013" cy="3862437"/>
          </a:xfrm>
        </p:spPr>
        <p:txBody>
          <a:bodyPr>
            <a:normAutofit fontScale="85000" lnSpcReduction="10000"/>
          </a:bodyPr>
          <a:lstStyle/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Phases 1 and 2 Coordination ongoing</a:t>
            </a:r>
          </a:p>
          <a:p>
            <a:pPr lvl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Camaron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Street – 70% design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TPR/Alameda – In operation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Commerce Street – Design moving forward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Linda Pace Foundation/Ruby City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UTSA downtown campus expansion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GSA/Federal Courthouse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SAISD Administration building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96B57-532F-4482-B57A-37715B277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AF3A4C-5069-4E00-953F-D463BC2590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879865"/>
            <a:ext cx="6116013" cy="34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FAA983-9C21-4191-8B12-B0998959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ign on a dirt track&#10;&#10;Description automatically generated">
            <a:extLst>
              <a:ext uri="{FF2B5EF4-FFF2-40B4-BE49-F238E27FC236}">
                <a16:creationId xmlns="" xmlns:a16="http://schemas.microsoft.com/office/drawing/2014/main" id="{1182C660-F7C2-481A-B94A-BE64BE719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95250"/>
            <a:ext cx="7086600" cy="531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724886-7E93-4CC0-992A-F1149E7C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9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1813"/>
            <a:ext cx="7886700" cy="362611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Executive Committee 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David Smith, County Manager, Bexar County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Lori Houston, Assistant City Manager, City of San Antonio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Razi Hosseini, Director, Transportation and Capital Improvements, City of San Antonio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Suzanne Scott, General Manager, San Antonio River Authority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Meeting date: March 13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96B57-532F-4482-B57A-37715B277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8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3164" y="2338813"/>
            <a:ext cx="45656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QUESTIONS</a:t>
            </a:r>
          </a:p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20723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86700" cy="362611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1.2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Construction activities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Archaeological exploration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Phases 1.3 and 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Activities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500" dirty="0"/>
          </a:p>
          <a:p>
            <a:pPr lvl="1"/>
            <a:endParaRPr lang="en-US" sz="2500" dirty="0"/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7" y="136525"/>
            <a:ext cx="3108946" cy="47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9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="" xmlns:a16="http://schemas.microsoft.com/office/drawing/2014/main" id="{7B7244AB-138F-4314-B47C-049DA9257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" y="1140167"/>
            <a:ext cx="12183884" cy="39463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85F95281-36A9-4158-A948-C398A293C34F}"/>
              </a:ext>
            </a:extLst>
          </p:cNvPr>
          <p:cNvSpPr txBox="1">
            <a:spLocks/>
          </p:cNvSpPr>
          <p:nvPr/>
        </p:nvSpPr>
        <p:spPr>
          <a:xfrm>
            <a:off x="693683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Phase 1.2 Construction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5BB4E0-FD8A-4723-8294-83896C495ED0}"/>
              </a:ext>
            </a:extLst>
          </p:cNvPr>
          <p:cNvSpPr/>
          <p:nvPr/>
        </p:nvSpPr>
        <p:spPr>
          <a:xfrm>
            <a:off x="1818289" y="1389788"/>
            <a:ext cx="2354317" cy="17867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5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1.2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15" y="1069868"/>
            <a:ext cx="4194685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Houston to Commerce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Utility Installation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Plaza paving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Commerce to Dolorosa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Dolorosa street bridge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Calder Alley Paving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Spanish Governor’s Palace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Dolorosa to Nueva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Site work for paseo/plaza paving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2FC356-0703-4147-8E32-8773842BAA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102" y="1219200"/>
            <a:ext cx="6937884" cy="39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Archaeological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15" y="1069868"/>
            <a:ext cx="4194685" cy="4525963"/>
          </a:xfrm>
        </p:spPr>
        <p:txBody>
          <a:bodyPr>
            <a:norm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Several foundations uncovered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Alamo Ice House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Supporting cistern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Original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Soapworks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location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Original AME Church location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57FCCC-2D0A-42E6-B38D-C0D1B2FAA0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417638"/>
            <a:ext cx="6138103" cy="40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1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32644F-EC30-48EC-B4BC-12CF59C6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1C3FEF-5C1A-41B9-9D78-CEC27D67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6" descr="A close up of an old building&#10;&#10;Description automatically generated">
            <a:extLst>
              <a:ext uri="{FF2B5EF4-FFF2-40B4-BE49-F238E27FC236}">
                <a16:creationId xmlns="" xmlns:a16="http://schemas.microsoft.com/office/drawing/2014/main" id="{DC274F03-8551-42BF-B957-44BEA9F90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225" y="274638"/>
            <a:ext cx="7715549" cy="5143700"/>
          </a:xfrm>
        </p:spPr>
      </p:pic>
    </p:spTree>
    <p:extLst>
      <p:ext uri="{BB962C8B-B14F-4D97-AF65-F5344CB8AC3E}">
        <p14:creationId xmlns:p14="http://schemas.microsoft.com/office/powerpoint/2010/main" val="40835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97A218-4B30-4262-9BFB-0FFEA188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A3EE6F2-3C2B-474B-BF64-A4A8B050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651187A2-D6BD-46B6-BFAE-432E8C147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056" y="274638"/>
            <a:ext cx="9129887" cy="51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7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AEFDC6-68DD-42E4-9150-BD7FB6D3DD92}"/>
              </a:ext>
            </a:extLst>
          </p:cNvPr>
          <p:cNvSpPr txBox="1"/>
          <p:nvPr/>
        </p:nvSpPr>
        <p:spPr>
          <a:xfrm>
            <a:off x="685800" y="15240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icture containing building, snow, track, covered&#10;&#10;Description automatically generated">
            <a:extLst>
              <a:ext uri="{FF2B5EF4-FFF2-40B4-BE49-F238E27FC236}">
                <a16:creationId xmlns="" xmlns:a16="http://schemas.microsoft.com/office/drawing/2014/main" id="{5A93A6EA-1597-499A-A027-3DE18876A6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4" y="274638"/>
            <a:ext cx="921173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9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1.3 and Phase 2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B38EF3-C982-4FD3-A434-053A4918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" y="1417638"/>
            <a:ext cx="12186960" cy="39444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362" y="1585804"/>
            <a:ext cx="1757856" cy="1676400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8560" y="2200659"/>
            <a:ext cx="3363966" cy="2123089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1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C Culture P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17476</TotalTime>
  <Words>218</Words>
  <Application>Microsoft Macintosh PowerPoint</Application>
  <PresentationFormat>Widescreen</PresentationFormat>
  <Paragraphs>95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Futura Std Book</vt:lpstr>
      <vt:lpstr>Office Theme</vt:lpstr>
      <vt:lpstr>SPC Culture Park</vt:lpstr>
      <vt:lpstr>PowerPoint Presentation</vt:lpstr>
      <vt:lpstr>Updates </vt:lpstr>
      <vt:lpstr>PowerPoint Presentation</vt:lpstr>
      <vt:lpstr>Phase 1.2 Construction</vt:lpstr>
      <vt:lpstr>Archaeological Exploration</vt:lpstr>
      <vt:lpstr>PowerPoint Presentation</vt:lpstr>
      <vt:lpstr>PowerPoint Presentation</vt:lpstr>
      <vt:lpstr>PowerPoint Presentation</vt:lpstr>
      <vt:lpstr>Phase 1.3 and Phase 2 Design</vt:lpstr>
      <vt:lpstr>Phase 1.3 and Phase 2 Design </vt:lpstr>
      <vt:lpstr>Partner Coordination </vt:lpstr>
      <vt:lpstr>PowerPoint Presentation</vt:lpstr>
      <vt:lpstr>Partner Coordination </vt:lpstr>
      <vt:lpstr>PowerPoint Presentation</vt:lpstr>
    </vt:vector>
  </TitlesOfParts>
  <Company>San Antonio River Authority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Microsoft Office User</cp:lastModifiedBy>
  <cp:revision>602</cp:revision>
  <cp:lastPrinted>2017-06-20T22:08:44Z</cp:lastPrinted>
  <dcterms:created xsi:type="dcterms:W3CDTF">2016-11-26T00:14:49Z</dcterms:created>
  <dcterms:modified xsi:type="dcterms:W3CDTF">2020-03-13T14:37:34Z</dcterms:modified>
</cp:coreProperties>
</file>