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432" r:id="rId3"/>
    <p:sldId id="480" r:id="rId4"/>
    <p:sldId id="441" r:id="rId5"/>
    <p:sldId id="542" r:id="rId6"/>
    <p:sldId id="543" r:id="rId7"/>
    <p:sldId id="471" r:id="rId8"/>
    <p:sldId id="472" r:id="rId9"/>
    <p:sldId id="544" r:id="rId10"/>
    <p:sldId id="545" r:id="rId11"/>
    <p:sldId id="546" r:id="rId12"/>
    <p:sldId id="416" r:id="rId13"/>
    <p:sldId id="547" r:id="rId14"/>
    <p:sldId id="548" r:id="rId15"/>
    <p:sldId id="549" r:id="rId16"/>
    <p:sldId id="425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24"/>
  </p:normalViewPr>
  <p:slideViewPr>
    <p:cSldViewPr snapToGrid="0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38A5-FEAD-434A-8311-374A31A565EF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E47-0745-4E0B-8EA5-B673A5995650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802-C86D-4D65-A7CA-2962342D9FA0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1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5D9-8FD2-4B62-AD95-CF437098DA84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45A9-DF16-4981-99E0-A8761C55EDC0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25D-BE75-4D4C-BDD7-4A98A151F1DE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0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C636-B1EC-4B7F-8BAF-719D3A04ABA6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40A-542F-40C8-990D-BB25BCF5A035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C5D2-94A8-4D04-B4F7-A544151A68FA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1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812D-F72F-4B3A-85AA-8AC519C7237E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1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801B-D9D3-43FD-8BA7-FB01EEF90577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6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834654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833B-EEBC-4C7F-90D1-9B75F46BBEB9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67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833B-EEBC-4C7F-90D1-9B75F46BBEB9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D5E7-B7F8-4725-970C-5B8C98E3C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627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942"/>
          <a:stretch/>
        </p:blipFill>
        <p:spPr>
          <a:xfrm>
            <a:off x="5394544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4259475" y="4724723"/>
            <a:ext cx="355321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February 13, 2020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6F36C-38A7-436A-B130-138AE502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96C094-1566-49E9-9579-5D0260195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228600"/>
            <a:ext cx="9211733" cy="5181600"/>
          </a:xfrm>
        </p:spPr>
      </p:pic>
    </p:spTree>
    <p:extLst>
      <p:ext uri="{BB962C8B-B14F-4D97-AF65-F5344CB8AC3E}">
        <p14:creationId xmlns:p14="http://schemas.microsoft.com/office/powerpoint/2010/main" val="203373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1.3 and Phase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76401"/>
            <a:ext cx="9144000" cy="3153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828800"/>
            <a:ext cx="1219200" cy="11430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286000"/>
            <a:ext cx="2590800" cy="1676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1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1.3 and Phase 2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4876801" cy="403298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Design ongoing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ROM cost estimate February 21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March 2020:  Construction start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July 2020:  100% completion full design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September 2020:  Guaranteed Maximum Price from CMAR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0C708-DD1F-4C75-A16C-A3C7FE256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731" y="1520792"/>
            <a:ext cx="6601735" cy="37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1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763"/>
            <a:ext cx="7886700" cy="3862437"/>
          </a:xfrm>
        </p:spPr>
        <p:txBody>
          <a:bodyPr>
            <a:normAutofit fontScale="85000" lnSpcReduction="20000"/>
          </a:bodyPr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Phases 1 and 2 Coordination ongoing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SAISD Administration building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UTSA downtown campus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TPR/Alameda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Commerce Street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GSA/Federal Courthouse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TxDOT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Linda Pace Foundation/Ruby City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CPS Substation</a:t>
            </a:r>
          </a:p>
          <a:p>
            <a:pPr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8ED11-5D50-44DA-945A-1735D349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01" y="1676617"/>
            <a:ext cx="4806303" cy="36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813"/>
            <a:ext cx="7886700" cy="36261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Committee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David Smith, County Manager, Bexar County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Lori Houston, Assistant City Manager,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Razi Hosseini, Interim Director, Transportation and Capital Improvements,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Suzanne Scott, General Manager, San Antonio River Authority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Meeting date: March 13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96B57-532F-4482-B57A-37715B277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3164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B7244AB-138F-4314-B47C-049DA9257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" y="730264"/>
            <a:ext cx="12183884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activities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Phases 1.3 and 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Activities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7" y="61167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15" y="1069868"/>
            <a:ext cx="419468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Houston to Commerce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Houston street bridge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Utility Installation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Plaza paving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Commerce to Dolorosa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Dolorosa street bridge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Swap to south side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bank paseo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Dolorosa to Nueva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Channel wall construction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UTSA coordination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4F43C-3650-4685-BFBC-C009327EC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095268"/>
            <a:ext cx="5615516" cy="42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5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FE46-398B-4EB8-A8AA-0F014810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401E-DE43-49FD-8071-14CA7E08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7224C0-2738-4474-A2A1-5C83FCE45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21" y="244158"/>
            <a:ext cx="8991757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8123-8CD3-4B7B-93A8-87F3A67A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C143A-E3BF-40C8-B540-9C87113B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408" y="274638"/>
            <a:ext cx="9127184" cy="51355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CB7D-C71B-4DC8-BC0D-521E7307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3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644F-EC30-48EC-B4BC-12CF59C6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C3FEF-5C1A-41B9-9D78-CEC27D67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outdoor, child, little, boy&#10;&#10;Description automatically generated">
            <a:extLst>
              <a:ext uri="{FF2B5EF4-FFF2-40B4-BE49-F238E27FC236}">
                <a16:creationId xmlns:a16="http://schemas.microsoft.com/office/drawing/2014/main" id="{50C8E095-CF28-4B12-B9B9-97D3A49E6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846138"/>
            <a:ext cx="5958417" cy="45910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B392B-D21D-4792-8DF9-AABECDE56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46138"/>
            <a:ext cx="5867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A218-4B30-4262-9BFB-0FFEA188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EE6F2-3C2B-474B-BF64-A4A8B050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7" descr="A picture containing building, large, man, train&#10;&#10;Description automatically generated">
            <a:extLst>
              <a:ext uri="{FF2B5EF4-FFF2-40B4-BE49-F238E27FC236}">
                <a16:creationId xmlns:a16="http://schemas.microsoft.com/office/drawing/2014/main" id="{074CCCA8-C5C2-42BD-96E7-9E2A88FD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25" y="274638"/>
            <a:ext cx="9147950" cy="5145722"/>
          </a:xfrm>
        </p:spPr>
      </p:pic>
    </p:spTree>
    <p:extLst>
      <p:ext uri="{BB962C8B-B14F-4D97-AF65-F5344CB8AC3E}">
        <p14:creationId xmlns:p14="http://schemas.microsoft.com/office/powerpoint/2010/main" val="84138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D5E7-B7F8-4725-970C-5B8C98E3C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EFDC6-68DD-42E4-9150-BD7FB6D3DD92}"/>
              </a:ext>
            </a:extLst>
          </p:cNvPr>
          <p:cNvSpPr txBox="1"/>
          <p:nvPr/>
        </p:nvSpPr>
        <p:spPr>
          <a:xfrm>
            <a:off x="685800" y="15240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EBAF0-8D2F-42F3-8363-8946A7752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056" y="264478"/>
            <a:ext cx="9129888" cy="5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C Culture P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17402</TotalTime>
  <Words>197</Words>
  <Application>Microsoft Macintosh PowerPoint</Application>
  <PresentationFormat>Widescreen</PresentationFormat>
  <Paragraphs>86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Std Book</vt:lpstr>
      <vt:lpstr>Office Theme</vt:lpstr>
      <vt:lpstr>SPC Culture Park</vt:lpstr>
      <vt:lpstr>PowerPoint Presentation</vt:lpstr>
      <vt:lpstr>PowerPoint Presentation</vt:lpstr>
      <vt:lpstr>Updates </vt:lpstr>
      <vt:lpstr>Phase 1.2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1.3 and Phase 2</vt:lpstr>
      <vt:lpstr>Phase 1.3 and Phase 2 Design </vt:lpstr>
      <vt:lpstr>Partner Coordination 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Laura Hotten</cp:lastModifiedBy>
  <cp:revision>595</cp:revision>
  <cp:lastPrinted>2017-06-20T22:08:44Z</cp:lastPrinted>
  <dcterms:created xsi:type="dcterms:W3CDTF">2016-11-26T00:14:49Z</dcterms:created>
  <dcterms:modified xsi:type="dcterms:W3CDTF">2020-02-21T15:19:28Z</dcterms:modified>
</cp:coreProperties>
</file>