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432" r:id="rId2"/>
    <p:sldId id="480" r:id="rId3"/>
    <p:sldId id="441" r:id="rId4"/>
    <p:sldId id="541" r:id="rId5"/>
    <p:sldId id="549" r:id="rId6"/>
    <p:sldId id="548" r:id="rId7"/>
    <p:sldId id="542" r:id="rId8"/>
    <p:sldId id="544" r:id="rId9"/>
    <p:sldId id="538" r:id="rId10"/>
    <p:sldId id="424" r:id="rId11"/>
    <p:sldId id="540" r:id="rId12"/>
    <p:sldId id="526" r:id="rId13"/>
    <p:sldId id="472" r:id="rId14"/>
    <p:sldId id="425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5" autoAdjust="0"/>
    <p:restoredTop sz="94634"/>
  </p:normalViewPr>
  <p:slideViewPr>
    <p:cSldViewPr snapToGrid="0">
      <p:cViewPr varScale="1">
        <p:scale>
          <a:sx n="66" d="100"/>
          <a:sy n="66" d="100"/>
        </p:scale>
        <p:origin x="5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6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0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9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4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7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0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5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726391"/>
            <a:ext cx="12192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3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4544808" y="4724723"/>
            <a:ext cx="298254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8,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1.3 and Phase 2 Design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792"/>
            <a:ext cx="7429901" cy="403298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concepts and renderings presented to Commissioners Court June 18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Approval of design and construction funding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planning and coordination ongoing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792"/>
            <a:ext cx="7429901" cy="403298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SAISD administration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Alameda Theater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Texas Public Radio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coordination ongoing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UTSA downtown campus expansion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East bank design coordination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914"/>
            <a:ext cx="6813884" cy="39018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Commerce Street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under revision to include bike lanes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Courthouse (GSA)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Ongoing design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construction coordination meetings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86700" cy="362611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Executive Committee 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David Smith, County Manager, Bexar County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Lori Houston, Assistant City Manager, City of San Antonio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Razi Hosseini, Interim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Director, Transportation and Capital Improvements, City of San Antonio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Suzanne Scott, General Manager, San Antonio River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</a:p>
          <a:p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Meeting –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16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3164" y="2338813"/>
            <a:ext cx="45656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QUESTIONS</a:t>
            </a:r>
          </a:p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2072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53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86700" cy="362611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activities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1.3 and 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Commissioners Court approvals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Partner Coordination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500" dirty="0"/>
          </a:p>
          <a:p>
            <a:pPr lvl="1"/>
            <a:endParaRPr lang="en-US" sz="2500" dirty="0"/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7" y="611675"/>
            <a:ext cx="3108946" cy="47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1.2 Construction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098"/>
            <a:ext cx="4118811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Houston to Commerce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pours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Waterwall construction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Commerce to Dolorosa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pours for channel bottom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Dolorosa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Channel excavation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pouts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7"/>
          <a:stretch/>
        </p:blipFill>
        <p:spPr>
          <a:xfrm>
            <a:off x="4922928" y="1402098"/>
            <a:ext cx="7185653" cy="38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1.2 Construction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67" y="1337912"/>
            <a:ext cx="5678906" cy="44072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Commerce Street Bridge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vehicle lanes closed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South lane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reopened mid-September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October completion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Dolorosa Street Bridge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Demolition of north half of bridge started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Traffic will be reduced to one lane until April 2020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73" y="1337912"/>
            <a:ext cx="5850608" cy="38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1" y="365125"/>
            <a:ext cx="8888978" cy="4996147"/>
          </a:xfrm>
        </p:spPr>
      </p:pic>
    </p:spTree>
    <p:extLst>
      <p:ext uri="{BB962C8B-B14F-4D97-AF65-F5344CB8AC3E}">
        <p14:creationId xmlns:p14="http://schemas.microsoft.com/office/powerpoint/2010/main" val="4746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99" y="362378"/>
            <a:ext cx="8373979" cy="5003915"/>
          </a:xfrm>
        </p:spPr>
      </p:pic>
    </p:spTree>
    <p:extLst>
      <p:ext uri="{BB962C8B-B14F-4D97-AF65-F5344CB8AC3E}">
        <p14:creationId xmlns:p14="http://schemas.microsoft.com/office/powerpoint/2010/main" val="4733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98" y="365125"/>
            <a:ext cx="8837603" cy="4967271"/>
          </a:xfrm>
        </p:spPr>
      </p:pic>
    </p:spTree>
    <p:extLst>
      <p:ext uri="{BB962C8B-B14F-4D97-AF65-F5344CB8AC3E}">
        <p14:creationId xmlns:p14="http://schemas.microsoft.com/office/powerpoint/2010/main" val="28717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Phases 1.3 and 2 Design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23" y="1439867"/>
            <a:ext cx="10476577" cy="3613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4109" y="1690688"/>
            <a:ext cx="1482291" cy="122576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83680" y="2261937"/>
            <a:ext cx="2877954" cy="1848049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17133</TotalTime>
  <Words>227</Words>
  <Application>Microsoft Office PowerPoint</Application>
  <PresentationFormat>Widescreen</PresentationFormat>
  <Paragraphs>80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Futura Std Book</vt:lpstr>
      <vt:lpstr>Office Theme</vt:lpstr>
      <vt:lpstr>PowerPoint Presentation</vt:lpstr>
      <vt:lpstr>PowerPoint Presentation</vt:lpstr>
      <vt:lpstr>Updates </vt:lpstr>
      <vt:lpstr>Phase 1.2 Construction</vt:lpstr>
      <vt:lpstr>Phase 1.2 Construction</vt:lpstr>
      <vt:lpstr>PowerPoint Presentation</vt:lpstr>
      <vt:lpstr>PowerPoint Presentation</vt:lpstr>
      <vt:lpstr>PowerPoint Presentation</vt:lpstr>
      <vt:lpstr>Phases 1.3 and 2 Design </vt:lpstr>
      <vt:lpstr>Phase 1.3 and Phase 2 Design </vt:lpstr>
      <vt:lpstr>Partner Coordination </vt:lpstr>
      <vt:lpstr>Partner Coordination </vt:lpstr>
      <vt:lpstr>Partner Coordination </vt:lpstr>
      <vt:lpstr>PowerPoint Presentation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Kerry Averyt</cp:lastModifiedBy>
  <cp:revision>554</cp:revision>
  <cp:lastPrinted>2017-06-20T22:08:44Z</cp:lastPrinted>
  <dcterms:created xsi:type="dcterms:W3CDTF">2016-11-26T00:14:49Z</dcterms:created>
  <dcterms:modified xsi:type="dcterms:W3CDTF">2019-08-08T06:47:06Z</dcterms:modified>
</cp:coreProperties>
</file>