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432" r:id="rId2"/>
    <p:sldId id="480" r:id="rId3"/>
    <p:sldId id="441" r:id="rId4"/>
    <p:sldId id="420" r:id="rId5"/>
    <p:sldId id="541" r:id="rId6"/>
    <p:sldId id="549" r:id="rId7"/>
    <p:sldId id="548" r:id="rId8"/>
    <p:sldId id="542" r:id="rId9"/>
    <p:sldId id="544" r:id="rId10"/>
    <p:sldId id="538" r:id="rId11"/>
    <p:sldId id="424" r:id="rId12"/>
    <p:sldId id="550" r:id="rId13"/>
    <p:sldId id="557" r:id="rId14"/>
    <p:sldId id="558" r:id="rId15"/>
    <p:sldId id="555" r:id="rId16"/>
    <p:sldId id="559" r:id="rId17"/>
    <p:sldId id="554" r:id="rId18"/>
    <p:sldId id="540" r:id="rId19"/>
    <p:sldId id="526" r:id="rId20"/>
    <p:sldId id="472" r:id="rId21"/>
    <p:sldId id="425" r:id="rId2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8"/>
    <a:srgbClr val="EF7600"/>
    <a:srgbClr val="005E85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5" autoAdjust="0"/>
    <p:restoredTop sz="94634"/>
  </p:normalViewPr>
  <p:slideViewPr>
    <p:cSldViewPr snapToGrid="0">
      <p:cViewPr varScale="1">
        <p:scale>
          <a:sx n="66" d="100"/>
          <a:sy n="66" d="100"/>
        </p:scale>
        <p:origin x="50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CE8-9FF5-4D19-9392-10865CBC748B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2D3-68C4-4614-98B3-B88589F85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3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6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5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34652"/>
            <a:ext cx="12192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0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9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4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834652"/>
            <a:ext cx="12192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34652"/>
            <a:ext cx="12192000" cy="1023349"/>
          </a:xfrm>
          <a:prstGeom prst="rect">
            <a:avLst/>
          </a:pr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7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8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4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0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5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7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B790-FF6C-443B-A037-169A50134DA5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726391"/>
            <a:ext cx="12192000" cy="1131610"/>
          </a:xfrm>
          <a:prstGeom prst="rect">
            <a:avLst/>
          </a:prstGeom>
          <a:solidFill>
            <a:srgbClr val="005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3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08" y="221725"/>
            <a:ext cx="3108946" cy="4705128"/>
          </a:xfrm>
          <a:prstGeom prst="rect">
            <a:avLst/>
          </a:prstGeom>
        </p:spPr>
      </p:pic>
      <p:sp>
        <p:nvSpPr>
          <p:cNvPr id="5" name="Shape 115"/>
          <p:cNvSpPr/>
          <p:nvPr/>
        </p:nvSpPr>
        <p:spPr>
          <a:xfrm>
            <a:off x="4658627" y="4926854"/>
            <a:ext cx="275491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3B3838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June 13,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Phases 1.3 and 2 Design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23" y="1439867"/>
            <a:ext cx="10476577" cy="3613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4109" y="1690688"/>
            <a:ext cx="1482291" cy="1225767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83680" y="2261937"/>
            <a:ext cx="2877954" cy="1848049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1.3 and Phase 2 Design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0792"/>
            <a:ext cx="7429901" cy="403298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concepts and renderings to be presented to Bexar County Commissioners Court June 18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Approval for construction funding will be requested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20" y="84428"/>
            <a:ext cx="8955160" cy="5373096"/>
          </a:xfrm>
        </p:spPr>
      </p:pic>
    </p:spTree>
    <p:extLst>
      <p:ext uri="{BB962C8B-B14F-4D97-AF65-F5344CB8AC3E}">
        <p14:creationId xmlns:p14="http://schemas.microsoft.com/office/powerpoint/2010/main" val="1349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02" y="365125"/>
            <a:ext cx="8967596" cy="5044273"/>
          </a:xfrm>
        </p:spPr>
      </p:pic>
    </p:spTree>
    <p:extLst>
      <p:ext uri="{BB962C8B-B14F-4D97-AF65-F5344CB8AC3E}">
        <p14:creationId xmlns:p14="http://schemas.microsoft.com/office/powerpoint/2010/main" val="7562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14" y="365125"/>
            <a:ext cx="8933372" cy="5025022"/>
          </a:xfrm>
        </p:spPr>
      </p:pic>
    </p:spTree>
    <p:extLst>
      <p:ext uri="{BB962C8B-B14F-4D97-AF65-F5344CB8AC3E}">
        <p14:creationId xmlns:p14="http://schemas.microsoft.com/office/powerpoint/2010/main" val="12987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" y="1174281"/>
            <a:ext cx="12182613" cy="3965609"/>
          </a:xfrm>
        </p:spPr>
      </p:pic>
    </p:spTree>
    <p:extLst>
      <p:ext uri="{BB962C8B-B14F-4D97-AF65-F5344CB8AC3E}">
        <p14:creationId xmlns:p14="http://schemas.microsoft.com/office/powerpoint/2010/main" val="18881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46" y="365125"/>
            <a:ext cx="8984708" cy="5053898"/>
          </a:xfrm>
        </p:spPr>
      </p:pic>
    </p:spTree>
    <p:extLst>
      <p:ext uri="{BB962C8B-B14F-4D97-AF65-F5344CB8AC3E}">
        <p14:creationId xmlns:p14="http://schemas.microsoft.com/office/powerpoint/2010/main" val="8614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57" y="365125"/>
            <a:ext cx="8950485" cy="5034648"/>
          </a:xfrm>
        </p:spPr>
      </p:pic>
    </p:spTree>
    <p:extLst>
      <p:ext uri="{BB962C8B-B14F-4D97-AF65-F5344CB8AC3E}">
        <p14:creationId xmlns:p14="http://schemas.microsoft.com/office/powerpoint/2010/main" val="13951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0792"/>
            <a:ext cx="7429901" cy="403298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SAISD administration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Camaron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Street construction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Travis to Houston block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Remainder to begin in late 2019</a:t>
            </a:r>
          </a:p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Alameda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Theater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Texas Public Radio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ongoing</a:t>
            </a:r>
          </a:p>
          <a:p>
            <a:pPr marL="0" indent="0">
              <a:buNone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914"/>
            <a:ext cx="6813884" cy="390188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Commerce Street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start postponed until October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UTSA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downtown campus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ongoing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Courthouse (GSA)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 and construction coordination meetings held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LID coordination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53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886700" cy="362611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Executive Committee 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David Smith, County Manager, Bexar County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Lori Houston, Assistant City Manager, City of San Antonio</a:t>
            </a:r>
          </a:p>
          <a:p>
            <a:pPr lvl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Razi Hosseini, Interim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Director, Transportation and Capital Improvements, City of San Antonio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Suzanne Scott, General Manager, San Antonio River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</a:p>
          <a:p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Meeting –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TBD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3164" y="2338813"/>
            <a:ext cx="45656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QUESTIONS</a:t>
            </a:r>
          </a:p>
          <a:p>
            <a:pPr algn="ctr"/>
            <a:r>
              <a:rPr lang="en-US" sz="5000" b="1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&amp; COMMENTS</a:t>
            </a:r>
          </a:p>
        </p:txBody>
      </p:sp>
    </p:spTree>
    <p:extLst>
      <p:ext uri="{BB962C8B-B14F-4D97-AF65-F5344CB8AC3E}">
        <p14:creationId xmlns:p14="http://schemas.microsoft.com/office/powerpoint/2010/main" val="32072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886700" cy="362611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1.1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1.2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activities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Phases 1.3 and 2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Renderings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500" dirty="0"/>
          </a:p>
          <a:p>
            <a:pPr lvl="1"/>
            <a:endParaRPr lang="en-US" sz="2500" dirty="0"/>
          </a:p>
          <a:p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7" y="611675"/>
            <a:ext cx="3108946" cy="47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1.1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20" y="1298726"/>
            <a:ext cx="5761382" cy="4189935"/>
          </a:xfrm>
        </p:spPr>
        <p:txBody>
          <a:bodyPr>
            <a:normAutofit/>
          </a:bodyPr>
          <a:lstStyle/>
          <a:p>
            <a:r>
              <a:rPr lang="en-US" dirty="0" err="1" smtClean="0"/>
              <a:t>Manantial</a:t>
            </a:r>
            <a:r>
              <a:rPr lang="en-US" dirty="0" smtClean="0"/>
              <a:t> tile</a:t>
            </a:r>
          </a:p>
          <a:p>
            <a:pPr lvl="1"/>
            <a:r>
              <a:rPr lang="en-US" dirty="0" smtClean="0"/>
              <a:t>Many tiles delaminated</a:t>
            </a:r>
          </a:p>
          <a:p>
            <a:pPr lvl="1"/>
            <a:r>
              <a:rPr lang="en-US" dirty="0" smtClean="0"/>
              <a:t>Samples taken for testing to determine cause</a:t>
            </a:r>
            <a:endParaRPr lang="en-US" dirty="0" smtClean="0"/>
          </a:p>
          <a:p>
            <a:pPr lvl="1"/>
            <a:r>
              <a:rPr lang="en-US" dirty="0" smtClean="0"/>
              <a:t>All tiles removed until cause is determined</a:t>
            </a:r>
          </a:p>
          <a:p>
            <a:r>
              <a:rPr lang="en-US" dirty="0" smtClean="0"/>
              <a:t>Floating islands</a:t>
            </a:r>
          </a:p>
          <a:p>
            <a:pPr lvl="1"/>
            <a:r>
              <a:rPr lang="en-US" dirty="0" smtClean="0"/>
              <a:t>Provide additional aquatic plantings in </a:t>
            </a:r>
            <a:r>
              <a:rPr lang="en-US" dirty="0" err="1" smtClean="0"/>
              <a:t>manantial</a:t>
            </a:r>
            <a:r>
              <a:rPr lang="en-US" dirty="0" smtClean="0"/>
              <a:t> area</a:t>
            </a:r>
          </a:p>
          <a:p>
            <a:pPr lvl="1"/>
            <a:r>
              <a:rPr lang="en-US" dirty="0" smtClean="0"/>
              <a:t>Improved water quality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59" y="86652"/>
            <a:ext cx="5460500" cy="265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59" y="2835199"/>
            <a:ext cx="5460500" cy="265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1.2 Construction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098"/>
            <a:ext cx="4984578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Houston to Commerce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Concrete pours for channel bottom and walls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Penner’s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parking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deck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Commerce to Dolorosa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Channel slab excavation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Dolorosa to Nueva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Soil nail wall installation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87" y="1482291"/>
            <a:ext cx="6864413" cy="38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1.2 Construction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67" y="1337912"/>
            <a:ext cx="5678906" cy="44072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Commerce Street Bridge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closure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postponed until July 29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South lane reopened mid-September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Dolorosa Street Bridge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Demolition of north half of bridge started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Traffic will be reduced to one lane until April 2020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05" y="1337912"/>
            <a:ext cx="5689918" cy="37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75" y="365125"/>
            <a:ext cx="8973449" cy="5047565"/>
          </a:xfrm>
        </p:spPr>
      </p:pic>
    </p:spTree>
    <p:extLst>
      <p:ext uri="{BB962C8B-B14F-4D97-AF65-F5344CB8AC3E}">
        <p14:creationId xmlns:p14="http://schemas.microsoft.com/office/powerpoint/2010/main" val="4746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02" y="365125"/>
            <a:ext cx="8967596" cy="5044273"/>
          </a:xfrm>
        </p:spPr>
      </p:pic>
    </p:spTree>
    <p:extLst>
      <p:ext uri="{BB962C8B-B14F-4D97-AF65-F5344CB8AC3E}">
        <p14:creationId xmlns:p14="http://schemas.microsoft.com/office/powerpoint/2010/main" val="4733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69" y="365125"/>
            <a:ext cx="8916261" cy="5015397"/>
          </a:xfrm>
        </p:spPr>
      </p:pic>
    </p:spTree>
    <p:extLst>
      <p:ext uri="{BB962C8B-B14F-4D97-AF65-F5344CB8AC3E}">
        <p14:creationId xmlns:p14="http://schemas.microsoft.com/office/powerpoint/2010/main" val="28717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17076</TotalTime>
  <Words>277</Words>
  <Application>Microsoft Office PowerPoint</Application>
  <PresentationFormat>Widescreen</PresentationFormat>
  <Paragraphs>89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Futura Std Book</vt:lpstr>
      <vt:lpstr>Office Theme</vt:lpstr>
      <vt:lpstr>PowerPoint Presentation</vt:lpstr>
      <vt:lpstr>PowerPoint Presentation</vt:lpstr>
      <vt:lpstr>Updates </vt:lpstr>
      <vt:lpstr>Phase 1.1 activities </vt:lpstr>
      <vt:lpstr>Phase 1.2 Construction</vt:lpstr>
      <vt:lpstr>Phase 1.2 Construction</vt:lpstr>
      <vt:lpstr>PowerPoint Presentation</vt:lpstr>
      <vt:lpstr>PowerPoint Presentation</vt:lpstr>
      <vt:lpstr>PowerPoint Presentation</vt:lpstr>
      <vt:lpstr>Phases 1.3 and 2 Design </vt:lpstr>
      <vt:lpstr>Phase 1.3 and Phase 2 Design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Partner Coordination </vt:lpstr>
      <vt:lpstr>Partner Coordination </vt:lpstr>
      <vt:lpstr>Partner Coordination </vt:lpstr>
      <vt:lpstr>PowerPoint Presentation</vt:lpstr>
    </vt:vector>
  </TitlesOfParts>
  <Company>San Antonio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Kerry Averyt</cp:lastModifiedBy>
  <cp:revision>539</cp:revision>
  <cp:lastPrinted>2017-06-20T22:08:44Z</cp:lastPrinted>
  <dcterms:created xsi:type="dcterms:W3CDTF">2016-11-26T00:14:49Z</dcterms:created>
  <dcterms:modified xsi:type="dcterms:W3CDTF">2019-06-13T06:10:45Z</dcterms:modified>
</cp:coreProperties>
</file>