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420" r:id="rId3"/>
    <p:sldId id="422" r:id="rId4"/>
    <p:sldId id="421" r:id="rId5"/>
    <p:sldId id="423" r:id="rId6"/>
    <p:sldId id="424" r:id="rId7"/>
    <p:sldId id="315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94634"/>
  </p:normalViewPr>
  <p:slideViewPr>
    <p:cSldViewPr snapToGrid="0">
      <p:cViewPr varScale="1">
        <p:scale>
          <a:sx n="90" d="100"/>
          <a:sy n="90" d="100"/>
        </p:scale>
        <p:origin x="102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5341502" y="4926854"/>
            <a:ext cx="13891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February 14, 2019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23261" y="1105017"/>
            <a:ext cx="9285514" cy="327277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Next Committee Meeting – Feb 27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2:30-4:30pm</a:t>
            </a:r>
            <a:endParaRPr lang="en-US" dirty="0" smtClean="0">
              <a:latin typeface="Futura Std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Individual Meetings with Anne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History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Ecological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Design Team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Interpretive Signage</a:t>
            </a:r>
            <a:endParaRPr lang="en-US" dirty="0">
              <a:latin typeface="Futura Std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853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Futura Std Book"/>
              </a:rPr>
              <a:t>Interpretive Plan Update</a:t>
            </a:r>
            <a:endParaRPr lang="en-US" dirty="0">
              <a:latin typeface="Futura Std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3" y="3805646"/>
            <a:ext cx="12210693" cy="30523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116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Std Book"/>
              </a:rPr>
              <a:t>SPC Outreach</a:t>
            </a:r>
            <a:endParaRPr lang="en-US" dirty="0">
              <a:latin typeface="Futura Std Book"/>
            </a:endParaRP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38200" y="1474236"/>
            <a:ext cx="9593424" cy="362960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Media Tour with Commissioner Justin Rodriguez &amp; Judge Wolff</a:t>
            </a:r>
            <a:endParaRPr lang="en-US" dirty="0" smtClean="0">
              <a:latin typeface="Futura Std Book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Feb 15 – 10am-12pm</a:t>
            </a:r>
            <a:endParaRPr lang="en-US" dirty="0" smtClean="0">
              <a:latin typeface="Futura Std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Phase 1.2 Stakeholder Mixer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Early March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Phase 1.2 Public Meeting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Late March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Phase 1.2 Construction Tours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Quarterly – Starting in March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Futura Std Book"/>
              </a:rPr>
              <a:t>Newly branded PPE gear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2046201"/>
            <a:ext cx="3914295" cy="29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33" y="0"/>
            <a:ext cx="8333267" cy="5136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4" y="709126"/>
            <a:ext cx="5585651" cy="42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71"/>
            <a:ext cx="6400800" cy="6907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93" y="7371"/>
            <a:ext cx="5879807" cy="426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4288805"/>
            <a:ext cx="3741575" cy="25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Std Book"/>
              </a:rPr>
              <a:t>Social Media – 3rd Quarter</a:t>
            </a:r>
            <a:endParaRPr lang="en-US" dirty="0">
              <a:latin typeface="Futura Std Book"/>
            </a:endParaRP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838200" y="1474236"/>
            <a:ext cx="9593424" cy="362960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Facebook</a:t>
            </a:r>
          </a:p>
          <a:p>
            <a:pPr lvl="1" algn="l"/>
            <a:r>
              <a:rPr lang="en-US" dirty="0" smtClean="0"/>
              <a:t>- 6,911 </a:t>
            </a:r>
            <a:r>
              <a:rPr lang="en-US" dirty="0"/>
              <a:t>(131 increase)</a:t>
            </a:r>
          </a:p>
          <a:p>
            <a:pPr lvl="1" algn="l"/>
            <a:r>
              <a:rPr lang="en-US" dirty="0" smtClean="0"/>
              <a:t>- 323,400 </a:t>
            </a:r>
            <a:r>
              <a:rPr lang="en-US" dirty="0"/>
              <a:t>impressions</a:t>
            </a:r>
          </a:p>
          <a:p>
            <a:pPr lvl="1" algn="l"/>
            <a:r>
              <a:rPr lang="en-US" dirty="0" smtClean="0"/>
              <a:t>- 1,947 </a:t>
            </a:r>
            <a:r>
              <a:rPr lang="en-US" dirty="0"/>
              <a:t>engagements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Twitter</a:t>
            </a:r>
          </a:p>
          <a:p>
            <a:pPr lvl="1" algn="l"/>
            <a:r>
              <a:rPr lang="en-US" dirty="0" smtClean="0"/>
              <a:t>- 1,174 </a:t>
            </a:r>
            <a:r>
              <a:rPr lang="en-US" dirty="0"/>
              <a:t>(45 increase)</a:t>
            </a:r>
          </a:p>
          <a:p>
            <a:pPr lvl="1" algn="l"/>
            <a:r>
              <a:rPr lang="en-US" dirty="0" smtClean="0"/>
              <a:t>- 21,400 </a:t>
            </a:r>
            <a:r>
              <a:rPr lang="en-US" dirty="0"/>
              <a:t>impressions</a:t>
            </a:r>
          </a:p>
          <a:p>
            <a:pPr lvl="1" algn="l"/>
            <a:r>
              <a:rPr lang="en-US" dirty="0" smtClean="0"/>
              <a:t>- 342 </a:t>
            </a:r>
            <a:r>
              <a:rPr lang="en-US" dirty="0"/>
              <a:t>engagements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Instagram</a:t>
            </a:r>
          </a:p>
          <a:p>
            <a:pPr lvl="1" algn="l"/>
            <a:r>
              <a:rPr lang="en-US" dirty="0" smtClean="0"/>
              <a:t>- 2,609 </a:t>
            </a:r>
            <a:r>
              <a:rPr lang="en-US" dirty="0"/>
              <a:t>(83 increase)</a:t>
            </a:r>
          </a:p>
          <a:p>
            <a:pPr lvl="1" algn="l"/>
            <a:r>
              <a:rPr lang="en-US" dirty="0" smtClean="0"/>
              <a:t>- 831 </a:t>
            </a:r>
            <a:r>
              <a:rPr lang="en-US" dirty="0"/>
              <a:t>likes received</a:t>
            </a:r>
          </a:p>
          <a:p>
            <a:pPr lvl="1" algn="l"/>
            <a:r>
              <a:rPr lang="en-US" dirty="0" smtClean="0"/>
              <a:t>- 24comments </a:t>
            </a:r>
            <a:r>
              <a:rPr lang="en-US" dirty="0"/>
              <a:t>received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37" y="243827"/>
            <a:ext cx="3299363" cy="49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4884</TotalTime>
  <Words>114</Words>
  <Application>Microsoft Office PowerPoint</Application>
  <PresentationFormat>Widescreen</PresentationFormat>
  <Paragraphs>35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Futura Std Book</vt:lpstr>
      <vt:lpstr>Office Theme</vt:lpstr>
      <vt:lpstr>PowerPoint Presentation</vt:lpstr>
      <vt:lpstr>Interpretive Plan Update</vt:lpstr>
      <vt:lpstr>SPC Outreach</vt:lpstr>
      <vt:lpstr>PowerPoint Presentation</vt:lpstr>
      <vt:lpstr>PowerPoint Presentation</vt:lpstr>
      <vt:lpstr>Social Media – 3rd Quarter</vt:lpstr>
      <vt:lpstr>QUESTIONS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Monica Trevino-Ortega</cp:lastModifiedBy>
  <cp:revision>365</cp:revision>
  <cp:lastPrinted>2019-02-14T14:15:54Z</cp:lastPrinted>
  <dcterms:created xsi:type="dcterms:W3CDTF">2016-11-26T00:14:49Z</dcterms:created>
  <dcterms:modified xsi:type="dcterms:W3CDTF">2019-02-14T14:46:53Z</dcterms:modified>
</cp:coreProperties>
</file>