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432" r:id="rId2"/>
    <p:sldId id="480" r:id="rId3"/>
    <p:sldId id="441" r:id="rId4"/>
    <p:sldId id="420" r:id="rId5"/>
    <p:sldId id="527" r:id="rId6"/>
    <p:sldId id="533" r:id="rId7"/>
    <p:sldId id="530" r:id="rId8"/>
    <p:sldId id="534" r:id="rId9"/>
    <p:sldId id="535" r:id="rId10"/>
    <p:sldId id="536" r:id="rId11"/>
    <p:sldId id="537" r:id="rId12"/>
    <p:sldId id="538" r:id="rId13"/>
    <p:sldId id="424" r:id="rId14"/>
    <p:sldId id="540" r:id="rId15"/>
    <p:sldId id="526" r:id="rId16"/>
    <p:sldId id="472" r:id="rId17"/>
    <p:sldId id="425" r:id="rId18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718"/>
    <a:srgbClr val="EF7600"/>
    <a:srgbClr val="005E85"/>
    <a:srgbClr val="A1C4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05" autoAdjust="0"/>
    <p:restoredTop sz="94634"/>
  </p:normalViewPr>
  <p:slideViewPr>
    <p:cSldViewPr snapToGrid="0">
      <p:cViewPr varScale="1">
        <p:scale>
          <a:sx n="110" d="100"/>
          <a:sy n="110" d="100"/>
        </p:scale>
        <p:origin x="37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9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2C5006C-C50D-4A87-8744-E65EF1892101}" type="datetimeFigureOut">
              <a:rPr lang="en-US" smtClean="0"/>
              <a:t>2/14/2019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7EC755C-EA31-428F-9098-DFD8C5B833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560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C8CE8-9FF5-4D19-9392-10865CBC748B}" type="datetimeFigureOut">
              <a:rPr lang="en-US" smtClean="0"/>
              <a:t>2/14/2019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B92D3-68C4-4614-98B3-B88589F85E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179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B92D3-68C4-4614-98B3-B88589F85EF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539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B92D3-68C4-4614-98B3-B88589F85EF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063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29F06-3A3B-413B-8F6C-6B71EB5764D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057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pPr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5834652"/>
            <a:ext cx="12192000" cy="1023349"/>
          </a:xfrm>
          <a:prstGeom prst="rect">
            <a:avLst/>
          </a:prstGeom>
          <a:solidFill>
            <a:srgbClr val="EF7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0625"/>
            <a:ext cx="12192000" cy="11359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42"/>
          <a:stretch/>
        </p:blipFill>
        <p:spPr>
          <a:xfrm>
            <a:off x="5394543" y="6097086"/>
            <a:ext cx="1402915" cy="73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03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598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549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5834652"/>
            <a:ext cx="12192000" cy="1023349"/>
          </a:xfrm>
          <a:prstGeom prst="rect">
            <a:avLst/>
          </a:prstGeom>
          <a:solidFill>
            <a:srgbClr val="EF7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pPr/>
              <a:t>2/14/2019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0625"/>
            <a:ext cx="12192000" cy="11359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42"/>
          <a:stretch/>
        </p:blipFill>
        <p:spPr>
          <a:xfrm>
            <a:off x="5394543" y="6097086"/>
            <a:ext cx="1402915" cy="73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260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5834652"/>
            <a:ext cx="12192000" cy="1023349"/>
          </a:xfrm>
          <a:prstGeom prst="rect">
            <a:avLst/>
          </a:prstGeom>
          <a:solidFill>
            <a:srgbClr val="FFB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0625"/>
            <a:ext cx="12192000" cy="11359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42"/>
          <a:stretch/>
        </p:blipFill>
        <p:spPr>
          <a:xfrm>
            <a:off x="5394543" y="6097086"/>
            <a:ext cx="1402915" cy="73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271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07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2/14/2019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773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2/14/2019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781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2/14/2019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543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2/14/2019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607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2/14/2019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951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2/14/2019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474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DB790-FF6C-443B-A037-169A50134DA5}" type="datetimeFigureOut">
              <a:rPr lang="en-US" smtClean="0"/>
              <a:pPr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96B57-532F-4482-B57A-37715B27771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5726391"/>
            <a:ext cx="12192000" cy="1131610"/>
          </a:xfrm>
          <a:prstGeom prst="rect">
            <a:avLst/>
          </a:prstGeom>
          <a:solidFill>
            <a:srgbClr val="005E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0625"/>
            <a:ext cx="12192000" cy="11359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42"/>
          <a:stretch/>
        </p:blipFill>
        <p:spPr>
          <a:xfrm>
            <a:off x="5394543" y="6097086"/>
            <a:ext cx="1402915" cy="73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737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608" y="221725"/>
            <a:ext cx="3108946" cy="4705128"/>
          </a:xfrm>
          <a:prstGeom prst="rect">
            <a:avLst/>
          </a:prstGeom>
        </p:spPr>
      </p:pic>
      <p:sp>
        <p:nvSpPr>
          <p:cNvPr id="5" name="Shape 115"/>
          <p:cNvSpPr/>
          <p:nvPr/>
        </p:nvSpPr>
        <p:spPr>
          <a:xfrm>
            <a:off x="4259479" y="4926854"/>
            <a:ext cx="3553215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>
                <a:solidFill>
                  <a:srgbClr val="3B3838"/>
                </a:solidFill>
                <a:latin typeface="Futura Std Book"/>
                <a:ea typeface="Futura Std Book"/>
                <a:cs typeface="Futura Std Book"/>
                <a:sym typeface="Futura Std Book"/>
              </a:defRPr>
            </a:lvl1pPr>
          </a:lstStyle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February 14, 2019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47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DD5E7-B7F8-4725-970C-5B8C98E3CFF9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969" y="274638"/>
            <a:ext cx="7648061" cy="5097463"/>
          </a:xfrm>
        </p:spPr>
      </p:pic>
    </p:spTree>
    <p:extLst>
      <p:ext uri="{BB962C8B-B14F-4D97-AF65-F5344CB8AC3E}">
        <p14:creationId xmlns:p14="http://schemas.microsoft.com/office/powerpoint/2010/main" val="178931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DD5E7-B7F8-4725-970C-5B8C98E3CFF9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6" r="7116"/>
          <a:stretch/>
        </p:blipFill>
        <p:spPr>
          <a:xfrm>
            <a:off x="2209799" y="268221"/>
            <a:ext cx="7772401" cy="5097462"/>
          </a:xfrm>
        </p:spPr>
      </p:pic>
    </p:spTree>
    <p:extLst>
      <p:ext uri="{BB962C8B-B14F-4D97-AF65-F5344CB8AC3E}">
        <p14:creationId xmlns:p14="http://schemas.microsoft.com/office/powerpoint/2010/main" val="143003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Phases 1.3 and 2 Design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DD5E7-B7F8-4725-970C-5B8C98E3CFF9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223" y="1439867"/>
            <a:ext cx="10476577" cy="36133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04109" y="1690688"/>
            <a:ext cx="1482291" cy="1225767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583680" y="2261937"/>
            <a:ext cx="2877954" cy="1848049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56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Phase 1.3 and Phase 2 Design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20792"/>
            <a:ext cx="7429901" cy="4032985"/>
          </a:xfrm>
        </p:spPr>
        <p:txBody>
          <a:bodyPr>
            <a:normAutofit/>
          </a:bodyPr>
          <a:lstStyle/>
          <a:p>
            <a:pPr lvl="1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Kickoff meeting held on January 17</a:t>
            </a:r>
          </a:p>
          <a:p>
            <a:pPr lvl="2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Design guidelines established</a:t>
            </a:r>
          </a:p>
          <a:p>
            <a:pPr lvl="1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Value Engineering efforts ongoing</a:t>
            </a:r>
          </a:p>
          <a:p>
            <a:pPr lvl="1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Mario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Schjetnan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to be engaged to review and consult</a:t>
            </a:r>
          </a:p>
          <a:p>
            <a:pPr lvl="1"/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Desired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design completion October 2019</a:t>
            </a:r>
          </a:p>
          <a:p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lvl="1"/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73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Partner Coordination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20792"/>
            <a:ext cx="7429901" cy="4032985"/>
          </a:xfrm>
        </p:spPr>
        <p:txBody>
          <a:bodyPr>
            <a:normAutofit fontScale="85000" lnSpcReduction="20000"/>
          </a:bodyPr>
          <a:lstStyle/>
          <a:p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SAISD administration 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building</a:t>
            </a:r>
          </a:p>
          <a:p>
            <a:pPr lvl="1"/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SARA/SAISD coordination</a:t>
            </a:r>
          </a:p>
          <a:p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Camaron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Street construction</a:t>
            </a:r>
          </a:p>
          <a:p>
            <a:pPr lvl="1"/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COSA 95% plans provided to contractor</a:t>
            </a:r>
          </a:p>
          <a:p>
            <a:pPr lvl="1"/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Travis to Houston block to be completed in May</a:t>
            </a:r>
          </a:p>
          <a:p>
            <a:pPr lvl="1"/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Remainder to begin in late winter 2019</a:t>
            </a:r>
          </a:p>
          <a:p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Alameda Theater</a:t>
            </a:r>
          </a:p>
          <a:p>
            <a:pPr lvl="1"/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 team coordination</a:t>
            </a:r>
          </a:p>
          <a:p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Texas Public Radio</a:t>
            </a:r>
          </a:p>
          <a:p>
            <a:pPr lvl="1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Demolition started</a:t>
            </a:r>
          </a:p>
          <a:p>
            <a:pPr lvl="1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Coordination ongoing</a:t>
            </a:r>
          </a:p>
          <a:p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lvl="1"/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08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Partner Coordination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4914"/>
            <a:ext cx="6813884" cy="3901889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Commerce Street 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Construction Proposals under review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Construction to begin May/June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UTSA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downtown campus expansion 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SPC design files shared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Coordination meeting to scheduled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Federal Courthouse (GSA)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Coordination ongoing </a:t>
            </a:r>
          </a:p>
          <a:p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lvl="1"/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67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Partner Coordination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7886700" cy="3626115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Executive Committee </a:t>
            </a:r>
          </a:p>
          <a:p>
            <a:pPr lvl="1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David Smith, County Manager, Bexar County</a:t>
            </a:r>
          </a:p>
          <a:p>
            <a:pPr lvl="1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Lori Houston, Assistant City Manager, City of San Antonio</a:t>
            </a:r>
          </a:p>
          <a:p>
            <a:pPr lvl="1"/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Razi Hosseini, Interim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Director, Transportation and Capital Improvements, City of San Antonio</a:t>
            </a:r>
          </a:p>
          <a:p>
            <a:pPr lvl="1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Suzanne Scott, General Manager, San Antonio River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Authority</a:t>
            </a:r>
          </a:p>
          <a:p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Next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Meeting – 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February 27  </a:t>
            </a:r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lvl="1"/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90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3164" y="2338813"/>
            <a:ext cx="456567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bg2">
                    <a:lumMod val="25000"/>
                  </a:schemeClr>
                </a:solidFill>
                <a:latin typeface="Futura Std Book" panose="020B0502020204020303" pitchFamily="34" charset="0"/>
              </a:rPr>
              <a:t>QUESTIONS</a:t>
            </a:r>
          </a:p>
          <a:p>
            <a:pPr algn="ctr"/>
            <a:r>
              <a:rPr lang="en-US" sz="5000" b="1" dirty="0">
                <a:solidFill>
                  <a:schemeClr val="bg2">
                    <a:lumMod val="25000"/>
                  </a:schemeClr>
                </a:solidFill>
                <a:latin typeface="Futura Std Book" panose="020B0502020204020303" pitchFamily="34" charset="0"/>
              </a:rPr>
              <a:t>&amp; COMMENTS</a:t>
            </a:r>
          </a:p>
        </p:txBody>
      </p:sp>
    </p:spTree>
    <p:extLst>
      <p:ext uri="{BB962C8B-B14F-4D97-AF65-F5344CB8AC3E}">
        <p14:creationId xmlns:p14="http://schemas.microsoft.com/office/powerpoint/2010/main" val="320723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3" y="966826"/>
            <a:ext cx="11426270" cy="370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05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Updates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7886700" cy="362611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Phase 1.1 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Remaining items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Phase 1.2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Construction activities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Partner coordination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Additional Funding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Phases 1.3 and 2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Design Activities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500" dirty="0"/>
          </a:p>
          <a:p>
            <a:pPr lvl="1"/>
            <a:endParaRPr lang="en-US" sz="2500" dirty="0"/>
          </a:p>
          <a:p>
            <a:endParaRPr lang="en-US" sz="2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127" y="611675"/>
            <a:ext cx="3108946" cy="470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16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Phase 1.1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Remaining Items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363842"/>
            <a:ext cx="5761382" cy="362611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Additional railing at Travis Gatehouse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Installation to begin in late February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Inlet lighting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Trash screen at inlet pump station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Santa Rosa Pedestrian Crossing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4</a:t>
            </a:fld>
            <a:endParaRPr lang="en-US" dirty="0"/>
          </a:p>
        </p:txBody>
      </p:sp>
      <p:pic>
        <p:nvPicPr>
          <p:cNvPr id="3074" name="Picture 2" descr="image00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974" y="1234334"/>
            <a:ext cx="5493026" cy="422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422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Phase 1.2 Construction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766" y="1219200"/>
            <a:ext cx="109728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Early Work Package 11:  Demolition and utility relocation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Water &amp; gas work on Dolorosa ongoing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Three north lanes closed for 6-8 weeks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Early Work Package 12:  Heavy civil construction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Drilled shaft installations between Commerce and Nueva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Concrete pours in Houston to Commerce block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Early Work Package 13:  Commerce Street bridge deck and Penner’s parking  </a:t>
            </a:r>
          </a:p>
          <a:p>
            <a:pPr lvl="1"/>
            <a:r>
              <a:rPr lang="en-US" dirty="0" smtClean="0"/>
              <a:t>Bridge deck being constructed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DD5E7-B7F8-4725-970C-5B8C98E3CFF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27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DD5E7-B7F8-4725-970C-5B8C98E3CFF9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1" r="6810"/>
          <a:stretch/>
        </p:blipFill>
        <p:spPr>
          <a:xfrm>
            <a:off x="2280476" y="365125"/>
            <a:ext cx="7631047" cy="5042898"/>
          </a:xfrm>
        </p:spPr>
      </p:pic>
    </p:spTree>
    <p:extLst>
      <p:ext uri="{BB962C8B-B14F-4D97-AF65-F5344CB8AC3E}">
        <p14:creationId xmlns:p14="http://schemas.microsoft.com/office/powerpoint/2010/main" val="26510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DD5E7-B7F8-4725-970C-5B8C98E3CFF9}" type="slidenum">
              <a:rPr lang="en-US" smtClean="0"/>
              <a:t>7</a:t>
            </a:fld>
            <a:endParaRPr lang="en-US" dirty="0"/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7" r="14124"/>
          <a:stretch/>
        </p:blipFill>
        <p:spPr>
          <a:xfrm>
            <a:off x="2181655" y="365125"/>
            <a:ext cx="7828690" cy="5095149"/>
          </a:xfrm>
        </p:spPr>
      </p:pic>
    </p:spTree>
    <p:extLst>
      <p:ext uri="{BB962C8B-B14F-4D97-AF65-F5344CB8AC3E}">
        <p14:creationId xmlns:p14="http://schemas.microsoft.com/office/powerpoint/2010/main" val="65546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DD5E7-B7F8-4725-970C-5B8C98E3CFF9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969" y="312337"/>
            <a:ext cx="7648061" cy="5097463"/>
          </a:xfrm>
        </p:spPr>
      </p:pic>
    </p:spTree>
    <p:extLst>
      <p:ext uri="{BB962C8B-B14F-4D97-AF65-F5344CB8AC3E}">
        <p14:creationId xmlns:p14="http://schemas.microsoft.com/office/powerpoint/2010/main" val="17347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DD5E7-B7F8-4725-970C-5B8C98E3CFF9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274638"/>
            <a:ext cx="7696199" cy="5129547"/>
          </a:xfrm>
        </p:spPr>
      </p:pic>
    </p:spTree>
    <p:extLst>
      <p:ext uri="{BB962C8B-B14F-4D97-AF65-F5344CB8AC3E}">
        <p14:creationId xmlns:p14="http://schemas.microsoft.com/office/powerpoint/2010/main" val="66537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16839</TotalTime>
  <Words>302</Words>
  <Application>Microsoft Office PowerPoint</Application>
  <PresentationFormat>Widescreen</PresentationFormat>
  <Paragraphs>86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Futura Std Book</vt:lpstr>
      <vt:lpstr>Office Theme</vt:lpstr>
      <vt:lpstr>PowerPoint Presentation</vt:lpstr>
      <vt:lpstr>PowerPoint Presentation</vt:lpstr>
      <vt:lpstr>Updates </vt:lpstr>
      <vt:lpstr>Phase 1.1 Remaining Items </vt:lpstr>
      <vt:lpstr>Phase 1.2 Construction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Phases 1.3 and 2 Design </vt:lpstr>
      <vt:lpstr>Phase 1.3 and Phase 2 Design </vt:lpstr>
      <vt:lpstr>Partner Coordination </vt:lpstr>
      <vt:lpstr>Partner Coordination </vt:lpstr>
      <vt:lpstr>Partner Coordination </vt:lpstr>
      <vt:lpstr>PowerPoint Presentation</vt:lpstr>
    </vt:vector>
  </TitlesOfParts>
  <Company>San Antonio River Authority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Bridget  Hinze</dc:creator>
  <cp:lastModifiedBy>Monica Trevino-Ortega</cp:lastModifiedBy>
  <cp:revision>500</cp:revision>
  <cp:lastPrinted>2017-06-20T22:08:44Z</cp:lastPrinted>
  <dcterms:created xsi:type="dcterms:W3CDTF">2016-11-26T00:14:49Z</dcterms:created>
  <dcterms:modified xsi:type="dcterms:W3CDTF">2019-02-14T13:53:15Z</dcterms:modified>
</cp:coreProperties>
</file>