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420" r:id="rId3"/>
    <p:sldId id="428" r:id="rId4"/>
    <p:sldId id="426" r:id="rId5"/>
    <p:sldId id="315" r:id="rId6"/>
    <p:sldId id="429" r:id="rId7"/>
    <p:sldId id="421" r:id="rId8"/>
    <p:sldId id="430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5" autoAdjust="0"/>
    <p:restoredTop sz="94634"/>
  </p:normalViewPr>
  <p:slideViewPr>
    <p:cSldViewPr snapToGrid="0">
      <p:cViewPr varScale="1">
        <p:scale>
          <a:sx n="103" d="100"/>
          <a:sy n="103" d="100"/>
        </p:scale>
        <p:origin x="15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7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6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2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9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4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5375970" y="4926854"/>
            <a:ext cx="132023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1200" dirty="0" smtClean="0"/>
              <a:t>January 10, </a:t>
            </a:r>
            <a:r>
              <a:rPr lang="en-US" sz="1200" dirty="0" smtClean="0"/>
              <a:t>2018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895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Std Book"/>
              </a:rPr>
              <a:t>Subcommittee Business</a:t>
            </a:r>
            <a:endParaRPr lang="en-US" dirty="0">
              <a:latin typeface="Futura Std Boo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Subcommittee member survey - starting meetings at 9:00am to account for traffic.</a:t>
            </a:r>
          </a:p>
          <a:p>
            <a:pPr lvl="1"/>
            <a:r>
              <a:rPr lang="en-US" sz="3200" dirty="0"/>
              <a:t>Reduce meeting to 1 </a:t>
            </a:r>
            <a:r>
              <a:rPr lang="en-US" sz="3200" dirty="0" err="1"/>
              <a:t>hr</a:t>
            </a:r>
            <a:endParaRPr lang="en-US" sz="3200" dirty="0"/>
          </a:p>
          <a:p>
            <a:pPr lvl="1"/>
            <a:r>
              <a:rPr lang="en-US" sz="3200" dirty="0"/>
              <a:t>Push meeting back 30 minutes</a:t>
            </a:r>
            <a:br>
              <a:rPr lang="en-US" sz="3200" dirty="0"/>
            </a:br>
            <a:endParaRPr lang="en-US" sz="3600" dirty="0"/>
          </a:p>
          <a:p>
            <a:r>
              <a:rPr lang="en-US" sz="3600" dirty="0"/>
              <a:t>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Std Book"/>
              </a:rPr>
              <a:t>Recommendation</a:t>
            </a:r>
            <a:endParaRPr lang="en-US" dirty="0">
              <a:latin typeface="Futura Std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998879"/>
            <a:ext cx="8536806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Motion to move Subcommittee meeting start time from 8:30am to 9:00am.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3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Std Book"/>
              </a:rPr>
              <a:t>February Subcommittee Date Discussion</a:t>
            </a:r>
            <a:endParaRPr lang="en-US" dirty="0">
              <a:latin typeface="Futura Std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536806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Feb 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2019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Discussion</a:t>
            </a:r>
            <a:endParaRPr lang="en-US" sz="3600" dirty="0"/>
          </a:p>
          <a:p>
            <a:r>
              <a:rPr lang="en-US" sz="3600" dirty="0" smtClean="0"/>
              <a:t>Vote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81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67" y="22789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Futura Std Book" panose="020B0502020204020303"/>
              </a:rPr>
              <a:t>OTHER ITEMS</a:t>
            </a:r>
            <a:endParaRPr lang="en-US" sz="5400" b="1" dirty="0">
              <a:latin typeface="Futura Std Book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2908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105259"/>
            <a:ext cx="4077478" cy="516705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55432" y="2239279"/>
            <a:ext cx="85368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Commissioner Paul Elizondo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6/12/35 – 12/27/18</a:t>
            </a:r>
          </a:p>
        </p:txBody>
      </p:sp>
    </p:spTree>
    <p:extLst>
      <p:ext uri="{BB962C8B-B14F-4D97-AF65-F5344CB8AC3E}">
        <p14:creationId xmlns:p14="http://schemas.microsoft.com/office/powerpoint/2010/main" val="319617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9" y="11319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Futura Std Book"/>
              </a:rPr>
              <a:t>Mario Schjetnan Exhibit</a:t>
            </a:r>
            <a:endParaRPr lang="en-US" sz="3200" dirty="0">
              <a:latin typeface="Futura Std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98" y="1685187"/>
            <a:ext cx="4827494" cy="3406588"/>
          </a:xfrm>
        </p:spPr>
        <p:txBody>
          <a:bodyPr/>
          <a:lstStyle/>
          <a:p>
            <a:r>
              <a:rPr lang="en-US" dirty="0" err="1" smtClean="0"/>
              <a:t>Consulado</a:t>
            </a:r>
            <a:r>
              <a:rPr lang="en-US" dirty="0" smtClean="0"/>
              <a:t> General de Mexico</a:t>
            </a:r>
            <a:endParaRPr lang="en-US" dirty="0" smtClean="0"/>
          </a:p>
          <a:p>
            <a:r>
              <a:rPr lang="en-US" dirty="0" smtClean="0"/>
              <a:t>1.17.2019</a:t>
            </a:r>
          </a:p>
          <a:p>
            <a:r>
              <a:rPr lang="en-US" dirty="0" smtClean="0"/>
              <a:t>6pm</a:t>
            </a:r>
          </a:p>
          <a:p>
            <a:r>
              <a:rPr lang="en-US" dirty="0" smtClean="0"/>
              <a:t>Mexican Cultural Institute</a:t>
            </a:r>
          </a:p>
          <a:p>
            <a:pPr marL="457200" lvl="1" indent="0">
              <a:buNone/>
            </a:pPr>
            <a:r>
              <a:rPr lang="en-US" dirty="0" smtClean="0"/>
              <a:t>643 E Nueva St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San Antonio </a:t>
            </a:r>
            <a:r>
              <a:rPr lang="en-US" dirty="0" err="1" smtClean="0"/>
              <a:t>Tx</a:t>
            </a:r>
            <a:r>
              <a:rPr lang="en-US" dirty="0" smtClean="0"/>
              <a:t> 78203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923" y="0"/>
            <a:ext cx="6211078" cy="52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67" y="22789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Futura Std Book" panose="020B0502020204020303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693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4515</TotalTime>
  <Words>81</Words>
  <Application>Microsoft Office PowerPoint</Application>
  <PresentationFormat>Widescreen</PresentationFormat>
  <Paragraphs>28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Futura Std Book</vt:lpstr>
      <vt:lpstr>Office Theme</vt:lpstr>
      <vt:lpstr>PowerPoint Presentation</vt:lpstr>
      <vt:lpstr>Subcommittee Business</vt:lpstr>
      <vt:lpstr>Recommendation</vt:lpstr>
      <vt:lpstr>February Subcommittee Date Discussion</vt:lpstr>
      <vt:lpstr>OTHER ITEMS</vt:lpstr>
      <vt:lpstr>PowerPoint Presentation</vt:lpstr>
      <vt:lpstr>Mario Schjetnan Exhibit</vt:lpstr>
      <vt:lpstr>QUESTIONS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Monica Trevino-Ortega</cp:lastModifiedBy>
  <cp:revision>374</cp:revision>
  <cp:lastPrinted>2019-01-10T14:03:30Z</cp:lastPrinted>
  <dcterms:created xsi:type="dcterms:W3CDTF">2016-11-26T00:14:49Z</dcterms:created>
  <dcterms:modified xsi:type="dcterms:W3CDTF">2019-01-10T14:12:49Z</dcterms:modified>
</cp:coreProperties>
</file>