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420" r:id="rId3"/>
    <p:sldId id="422" r:id="rId4"/>
    <p:sldId id="421" r:id="rId5"/>
    <p:sldId id="427" r:id="rId6"/>
    <p:sldId id="425" r:id="rId7"/>
    <p:sldId id="424" r:id="rId8"/>
    <p:sldId id="426" r:id="rId9"/>
    <p:sldId id="423" r:id="rId10"/>
    <p:sldId id="315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5" autoAdjust="0"/>
    <p:restoredTop sz="94634"/>
  </p:normalViewPr>
  <p:slideViewPr>
    <p:cSldViewPr snapToGrid="0">
      <p:cViewPr varScale="1">
        <p:scale>
          <a:sx n="110" d="100"/>
          <a:sy n="110" d="100"/>
        </p:scale>
        <p:origin x="34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Plaza is isolated</a:t>
            </a:r>
            <a:r>
              <a:rPr lang="en-US" baseline="0" dirty="0" smtClean="0"/>
              <a:t> after the San Pedro Creek rain gauge measure .25”. The rain gauge is located @ the SPC tunnel inlet.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0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7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2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9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4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5311654" y="4926853"/>
            <a:ext cx="144885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1200" dirty="0" smtClean="0"/>
              <a:t>September 13, 2018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895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908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1820" y="1690688"/>
            <a:ext cx="10436180" cy="3567112"/>
          </a:xfrm>
        </p:spPr>
        <p:txBody>
          <a:bodyPr/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Plaza de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Fundación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  <a:latin typeface="Futura Std Book" panose="020B0502020204020303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Storm Response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Futura Std Book" panose="020B0502020204020303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Motorized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Vehicles</a:t>
            </a:r>
          </a:p>
          <a:p>
            <a:endParaRPr lang="en-US" dirty="0">
              <a:latin typeface="Futura Std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utura Std Book"/>
              </a:rPr>
              <a:t>Operations and Maintenance</a:t>
            </a:r>
            <a:endParaRPr lang="en-US" dirty="0">
              <a:latin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1165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662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/>
              <a:t>Plaza de </a:t>
            </a:r>
            <a:r>
              <a:rPr lang="en-US" sz="4000" dirty="0" err="1" smtClean="0"/>
              <a:t>Fundación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0936" y="1288787"/>
            <a:ext cx="102970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Recent rain events have caused the bacteria levels in the creek to spike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The plaza water is being managed for water quality sampling.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During this time, samples are taken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daily to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determine if the bacterial levels are in an acceptable range.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Typically, samples are taken every Wednesday and recorded on the SARA website.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Futura Std Book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412880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0"/>
            <a:ext cx="12102860" cy="68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07" y="230263"/>
            <a:ext cx="3844506" cy="49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7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60" y="163902"/>
            <a:ext cx="6064370" cy="5089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513" y="-116457"/>
            <a:ext cx="5098212" cy="56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9FA6E2F-028C-40DA-95D3-708BBE820614" descr="39FA6E2F-028C-40DA-95D3-708BBE820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412" y="-148567"/>
            <a:ext cx="5136553" cy="547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22FA8B26-8EEF-4743-88E7-F7F16F509449" descr="22FA8B26-8EEF-4743-88E7-F7F16F5094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5784" y="-261189"/>
            <a:ext cx="5151888" cy="568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4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7" y="310550"/>
            <a:ext cx="5697304" cy="49388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09" y="310551"/>
            <a:ext cx="5785448" cy="49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1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27608" y="0"/>
            <a:ext cx="6126192" cy="1325563"/>
          </a:xfrm>
        </p:spPr>
        <p:txBody>
          <a:bodyPr/>
          <a:lstStyle/>
          <a:p>
            <a:pPr algn="ctr"/>
            <a:r>
              <a:rPr lang="en-US" dirty="0">
                <a:latin typeface="Futura Std Book" panose="020B0502020204020303"/>
              </a:rPr>
              <a:t>Motorized vehicles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2898" y="1130060"/>
            <a:ext cx="6290094" cy="429595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Dockless Scooters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Futura Std Book" panose="020B0502020204020303"/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SARA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has been part of public and stake holder meetings 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Futura Std Book" panose="020B0502020204020303"/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Transportation Committee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heard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a briefing from City officials on regulating the scooters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Futura Std Book" panose="020B0502020204020303"/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At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this time, under city code Sec. 22-4-1, motorized vehicles are not allowed in city parks or on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trails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Geo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Fencing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Futura Std Book" panose="020B0502020204020303"/>
              </a:rPr>
              <a:t>Increased operations and maintenance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Futura Std Book" panose="020B0502020204020303"/>
            </a:endParaRPr>
          </a:p>
          <a:p>
            <a:endParaRPr lang="en-US" dirty="0"/>
          </a:p>
        </p:txBody>
      </p:sp>
      <p:pic>
        <p:nvPicPr>
          <p:cNvPr id="1027" name="FD2A9DE7-85C7-48E1-9223-56DD74DEBA1B" descr="FD2A9DE7-85C7-48E1-9223-56DD74DEBA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1102" y="997789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63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4336</TotalTime>
  <Words>160</Words>
  <Application>Microsoft Office PowerPoint</Application>
  <PresentationFormat>Widescreen</PresentationFormat>
  <Paragraphs>22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Futura Std Book</vt:lpstr>
      <vt:lpstr>Office Theme</vt:lpstr>
      <vt:lpstr>PowerPoint Presentation</vt:lpstr>
      <vt:lpstr>Operations and Maintenance</vt:lpstr>
      <vt:lpstr>Plaza de Fundación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Motorized vehicles</vt:lpstr>
      <vt:lpstr>QUESTIONS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Kristen Hansen</cp:lastModifiedBy>
  <cp:revision>364</cp:revision>
  <cp:lastPrinted>2017-06-20T22:08:44Z</cp:lastPrinted>
  <dcterms:created xsi:type="dcterms:W3CDTF">2016-11-26T00:14:49Z</dcterms:created>
  <dcterms:modified xsi:type="dcterms:W3CDTF">2018-09-13T12:50:00Z</dcterms:modified>
</cp:coreProperties>
</file>