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handoutMasterIdLst>
    <p:handoutMasterId r:id="rId9"/>
  </p:handoutMasterIdLst>
  <p:sldIdLst>
    <p:sldId id="256" r:id="rId2"/>
    <p:sldId id="420" r:id="rId3"/>
    <p:sldId id="421" r:id="rId4"/>
    <p:sldId id="422" r:id="rId5"/>
    <p:sldId id="423" r:id="rId6"/>
    <p:sldId id="315" r:id="rId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8"/>
    <a:srgbClr val="EF7600"/>
    <a:srgbClr val="005E85"/>
    <a:srgbClr val="A1C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36" autoAdjust="0"/>
    <p:restoredTop sz="94634"/>
  </p:normalViewPr>
  <p:slideViewPr>
    <p:cSldViewPr snapToGrid="0">
      <p:cViewPr varScale="1">
        <p:scale>
          <a:sx n="101" d="100"/>
          <a:sy n="101" d="100"/>
        </p:scale>
        <p:origin x="10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9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2C5006C-C50D-4A87-8744-E65EF1892101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7EC755C-EA31-428F-9098-DFD8C5B83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5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C8CE8-9FF5-4D19-9392-10865CBC748B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B92D3-68C4-4614-98B3-B88589F85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7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4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B92D3-68C4-4614-98B3-B88589F85E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70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28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76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60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58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03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95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7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9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624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740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DB790-FF6C-443B-A037-169A50134DA5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07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DB790-FF6C-443B-A037-169A50134DA5}" type="datetimeFigureOut">
              <a:rPr lang="en-US" smtClean="0"/>
              <a:pPr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96B57-532F-4482-B57A-37715B277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5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pcculturepark.staging.wpengine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08" y="221725"/>
            <a:ext cx="3108946" cy="4705128"/>
          </a:xfrm>
          <a:prstGeom prst="rect">
            <a:avLst/>
          </a:prstGeom>
        </p:spPr>
      </p:pic>
      <p:sp>
        <p:nvSpPr>
          <p:cNvPr id="5" name="Shape 115"/>
          <p:cNvSpPr/>
          <p:nvPr/>
        </p:nvSpPr>
        <p:spPr>
          <a:xfrm>
            <a:off x="5503406" y="4926854"/>
            <a:ext cx="106535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>
                <a:solidFill>
                  <a:srgbClr val="3B3838"/>
                </a:solidFill>
                <a:latin typeface="Futura Std Book"/>
                <a:ea typeface="Futura Std Book"/>
                <a:cs typeface="Futura Std Book"/>
                <a:sym typeface="Futura Std Book"/>
              </a:defRPr>
            </a:lvl1pPr>
          </a:lstStyle>
          <a:p>
            <a:r>
              <a:rPr lang="en-US" sz="1200" dirty="0" smtClean="0"/>
              <a:t>Sept 13, 2018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8957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599" y="1567988"/>
            <a:ext cx="9784891" cy="3583766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utura Std Book"/>
              </a:rPr>
              <a:t>Attendance: 38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utura Std Book"/>
              </a:rPr>
              <a:t>Key Takeaways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smtClean="0">
                <a:latin typeface="Futura Std Book"/>
              </a:rPr>
              <a:t>Lighting and signage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smtClean="0">
                <a:latin typeface="Futura Std Book"/>
              </a:rPr>
              <a:t>Kid friendly </a:t>
            </a:r>
          </a:p>
          <a:p>
            <a:pPr marL="914400" lvl="1" indent="-457200" algn="l">
              <a:buFont typeface="+mj-lt"/>
              <a:buAutoNum type="arabicPeriod"/>
            </a:pPr>
            <a:r>
              <a:rPr lang="en-US" dirty="0" smtClean="0">
                <a:latin typeface="Futura Std Book"/>
              </a:rPr>
              <a:t>Artist selection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Futura Std Book"/>
              </a:rPr>
              <a:t>Next Steps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n-US" dirty="0" smtClean="0">
                <a:latin typeface="Futura Std Book"/>
              </a:rPr>
              <a:t>Sept 14 </a:t>
            </a:r>
          </a:p>
          <a:p>
            <a:pPr lvl="2" algn="l"/>
            <a:r>
              <a:rPr lang="en-US" dirty="0" smtClean="0">
                <a:latin typeface="Futura Std Book"/>
              </a:rPr>
              <a:t>- Executive Committee Review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n-US" dirty="0" smtClean="0">
                <a:latin typeface="Futura Std Book"/>
              </a:rPr>
              <a:t>Sept 18</a:t>
            </a:r>
          </a:p>
          <a:p>
            <a:pPr lvl="2" algn="l"/>
            <a:r>
              <a:rPr lang="en-US" dirty="0" smtClean="0">
                <a:latin typeface="Futura Std Book"/>
              </a:rPr>
              <a:t>- Judge &amp; Commissioner Briefing</a:t>
            </a:r>
          </a:p>
          <a:p>
            <a:pPr marL="800100" lvl="1" indent="-342900" algn="l">
              <a:buFont typeface="Wingdings" panose="05000000000000000000" pitchFamily="2" charset="2"/>
              <a:buChar char="q"/>
            </a:pPr>
            <a:r>
              <a:rPr lang="en-US" dirty="0" smtClean="0">
                <a:latin typeface="Futura Std Book"/>
              </a:rPr>
              <a:t>Oct 2</a:t>
            </a:r>
          </a:p>
          <a:p>
            <a:pPr lvl="2" algn="l"/>
            <a:r>
              <a:rPr lang="en-US" dirty="0" smtClean="0">
                <a:latin typeface="Futura Std Book"/>
              </a:rPr>
              <a:t>- Commissioner’s Court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endParaRPr lang="en-US" dirty="0" smtClean="0">
              <a:latin typeface="Futura Std Book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>
              <a:latin typeface="Futura Std Book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06244" y="86230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Futura Std Book"/>
              </a:rPr>
              <a:t>Design Workshop Recap</a:t>
            </a:r>
            <a:endParaRPr lang="en-US" dirty="0">
              <a:latin typeface="Futura Std Boo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986" y="1499988"/>
            <a:ext cx="4751428" cy="356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492915" y="1587919"/>
            <a:ext cx="10419272" cy="35492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Contract with Toxey/McMillan &amp; Associates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Email out to committee today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Committee meetings tentatively planned for: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Oct 1</a:t>
            </a:r>
            <a:r>
              <a:rPr lang="en-US" sz="2800" baseline="30000" dirty="0" smtClean="0"/>
              <a:t>st</a:t>
            </a:r>
            <a:endParaRPr lang="en-US" sz="28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Oct 29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Nov 19</a:t>
            </a:r>
            <a:r>
              <a:rPr lang="en-US" sz="2800" baseline="30000" dirty="0" smtClean="0"/>
              <a:t>th</a:t>
            </a:r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9136" y="140838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Futura Std Book"/>
              </a:rPr>
              <a:t>Interpretive Plan Update</a:t>
            </a:r>
            <a:endParaRPr lang="en-US" dirty="0">
              <a:latin typeface="Futura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1623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0" y="0"/>
            <a:ext cx="13325475" cy="82677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41308" y="1952237"/>
            <a:ext cx="10186358" cy="3480248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Goes </a:t>
            </a:r>
            <a:r>
              <a:rPr lang="en-US" sz="2800" smtClean="0">
                <a:solidFill>
                  <a:schemeClr val="bg1"/>
                </a:solidFill>
              </a:rPr>
              <a:t>live </a:t>
            </a:r>
            <a:r>
              <a:rPr lang="en-US" sz="2800" smtClean="0">
                <a:solidFill>
                  <a:schemeClr val="bg1"/>
                </a:solidFill>
              </a:rPr>
              <a:t>9/17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Better user experience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Cleaner look and feel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Updated navigation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New photos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6687" y="79812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Futura Std Book"/>
              </a:rPr>
              <a:t>Website Updates</a:t>
            </a:r>
            <a:endParaRPr lang="en-US" dirty="0">
              <a:solidFill>
                <a:schemeClr val="bg1"/>
              </a:solidFill>
              <a:latin typeface="Futura Std Book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534" y="5946874"/>
            <a:ext cx="209544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http://spcculturepark.staging.wpengine.com</a:t>
            </a:r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n-US" sz="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12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76400" y="12223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Futura Std Book"/>
              </a:rPr>
              <a:t>Spanish Translations</a:t>
            </a:r>
            <a:endParaRPr lang="en-US" dirty="0">
              <a:latin typeface="Futura Std Book"/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676400" y="1835538"/>
            <a:ext cx="10419272" cy="354926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Sneak peek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Website &amp; Mobile App audio tour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800" dirty="0" smtClean="0"/>
              <a:t>New, user friendly stickers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4306" y="461168"/>
            <a:ext cx="2318343" cy="4618189"/>
          </a:xfrm>
          <a:prstGeom prst="rect">
            <a:avLst/>
          </a:prstGeom>
        </p:spPr>
      </p:pic>
      <p:pic>
        <p:nvPicPr>
          <p:cNvPr id="2" name="SPC_Spa_VO_01_v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08599" y="3610168"/>
            <a:ext cx="1156754" cy="1156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3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562" y="209903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Futura Std Book" panose="020B0502020204020303"/>
              </a:rPr>
              <a:t>Questions</a:t>
            </a:r>
            <a:endParaRPr lang="en-US" sz="5400" dirty="0">
              <a:latin typeface="Futura Std Book" panose="020B0502020204020303"/>
            </a:endParaRPr>
          </a:p>
        </p:txBody>
      </p:sp>
    </p:spTree>
    <p:extLst>
      <p:ext uri="{BB962C8B-B14F-4D97-AF65-F5344CB8AC3E}">
        <p14:creationId xmlns:p14="http://schemas.microsoft.com/office/powerpoint/2010/main" val="229081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5075</TotalTime>
  <Words>102</Words>
  <Application>Microsoft Office PowerPoint</Application>
  <PresentationFormat>Widescreen</PresentationFormat>
  <Paragraphs>35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Futura Std Book</vt:lpstr>
      <vt:lpstr>Wingdings</vt:lpstr>
      <vt:lpstr>Office Theme</vt:lpstr>
      <vt:lpstr>PowerPoint Presentation</vt:lpstr>
      <vt:lpstr>Design Workshop Recap</vt:lpstr>
      <vt:lpstr>Interpretive Plan Update</vt:lpstr>
      <vt:lpstr>Website Updates</vt:lpstr>
      <vt:lpstr>Spanish Translations</vt:lpstr>
      <vt:lpstr>Questions</vt:lpstr>
    </vt:vector>
  </TitlesOfParts>
  <Company>San Antonio River Authority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Bridget  Hinze</dc:creator>
  <cp:lastModifiedBy>Monica Trevino-Ortega</cp:lastModifiedBy>
  <cp:revision>371</cp:revision>
  <cp:lastPrinted>2018-09-13T12:39:47Z</cp:lastPrinted>
  <dcterms:created xsi:type="dcterms:W3CDTF">2016-11-26T00:14:49Z</dcterms:created>
  <dcterms:modified xsi:type="dcterms:W3CDTF">2018-09-13T12:53:40Z</dcterms:modified>
</cp:coreProperties>
</file>